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5" r:id="rId2"/>
    <p:sldId id="266" r:id="rId3"/>
    <p:sldId id="257" r:id="rId4"/>
    <p:sldId id="259" r:id="rId5"/>
    <p:sldId id="285" r:id="rId6"/>
    <p:sldId id="287" r:id="rId7"/>
    <p:sldId id="288" r:id="rId8"/>
    <p:sldId id="289" r:id="rId9"/>
    <p:sldId id="286" r:id="rId10"/>
    <p:sldId id="277" r:id="rId11"/>
    <p:sldId id="291" r:id="rId12"/>
    <p:sldId id="292" r:id="rId13"/>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ojo Wahyu" initials="PW" lastIdx="1" clrIdx="0">
    <p:extLst>
      <p:ext uri="{19B8F6BF-5375-455C-9EA6-DF929625EA0E}">
        <p15:presenceInfo xmlns:p15="http://schemas.microsoft.com/office/powerpoint/2012/main" userId="03e742d7dfcc94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03864"/>
    <a:srgbClr val="A7D86D"/>
    <a:srgbClr val="5091A7"/>
    <a:srgbClr val="2899E5"/>
    <a:srgbClr val="81B444"/>
    <a:srgbClr val="EA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5291" autoAdjust="0"/>
  </p:normalViewPr>
  <p:slideViewPr>
    <p:cSldViewPr snapToGrid="0">
      <p:cViewPr varScale="1">
        <p:scale>
          <a:sx n="83" d="100"/>
          <a:sy n="83" d="100"/>
        </p:scale>
        <p:origin x="763" y="8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E7E5D-0D27-4914-A492-440376E80548}" type="datetimeFigureOut">
              <a:rPr lang="id-ID" smtClean="0"/>
              <a:t>30/08/2020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2786B-9783-4A8B-B338-96E94B532247}" type="slidenum">
              <a:rPr lang="id-ID" smtClean="0"/>
              <a:t>‹#›</a:t>
            </a:fld>
            <a:endParaRPr lang="id-ID"/>
          </a:p>
        </p:txBody>
      </p:sp>
    </p:spTree>
    <p:extLst>
      <p:ext uri="{BB962C8B-B14F-4D97-AF65-F5344CB8AC3E}">
        <p14:creationId xmlns:p14="http://schemas.microsoft.com/office/powerpoint/2010/main" val="2973951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9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69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712E-CF70-4DCC-AB8A-51AD5D4936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338552BD-537B-46FE-ABB8-F2936A37A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7140F946-2F07-4E56-9FA3-DEE79F6D8CB3}"/>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10A4B8B2-FAE1-4C77-8262-9316350274AB}"/>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B40E7117-0990-434A-BBEA-6ED0D0232E8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9818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56D-D99B-424F-8A9D-5DEC18B5D5BA}"/>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8C038174-F040-4CF8-9313-C2B9571367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26886D0-6058-4709-998B-73B868A44EFB}"/>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BE836A69-0E76-460B-B713-15516FB795B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C84FE1F-2FC1-4AFC-AE5D-569D7EA68B9E}"/>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2544880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299704-721A-4504-93C4-5E6CB3E70E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38A0E233-3D90-4DEA-AEE0-981AE8989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2718F36-8EF2-48BD-9513-36482F94C4F2}"/>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CC793620-5F71-4112-A28A-28316654EBF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CDF6F4F5-137A-4342-B75D-AF970C60902C}"/>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967637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 image mask">
  <p:cSld name="Title + 1 column + image mask">
    <p:bg>
      <p:bgPr>
        <a:solidFill>
          <a:srgbClr val="A7D86D"/>
        </a:solidFill>
        <a:effectLst/>
      </p:bgPr>
    </p:bg>
    <p:spTree>
      <p:nvGrpSpPr>
        <p:cNvPr id="1" name="Shape 26"/>
        <p:cNvGrpSpPr/>
        <p:nvPr/>
      </p:nvGrpSpPr>
      <p:grpSpPr>
        <a:xfrm>
          <a:off x="0" y="0"/>
          <a:ext cx="0" cy="0"/>
          <a:chOff x="0" y="0"/>
          <a:chExt cx="0" cy="0"/>
        </a:xfrm>
      </p:grpSpPr>
      <p:grpSp>
        <p:nvGrpSpPr>
          <p:cNvPr id="27" name="Google Shape;27;p6"/>
          <p:cNvGrpSpPr/>
          <p:nvPr/>
        </p:nvGrpSpPr>
        <p:grpSpPr>
          <a:xfrm>
            <a:off x="-192" y="5472"/>
            <a:ext cx="12192000" cy="6857984"/>
            <a:chOff x="238125" y="848325"/>
            <a:chExt cx="7143750" cy="4018350"/>
          </a:xfrm>
        </p:grpSpPr>
        <p:sp>
          <p:nvSpPr>
            <p:cNvPr id="28" name="Google Shape;28;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6"/>
          <p:cNvSpPr txBox="1">
            <a:spLocks noGrp="1"/>
          </p:cNvSpPr>
          <p:nvPr>
            <p:ph type="title"/>
          </p:nvPr>
        </p:nvSpPr>
        <p:spPr>
          <a:xfrm>
            <a:off x="609600" y="1900233"/>
            <a:ext cx="4135200" cy="11432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31" name="Google Shape;31;p6"/>
          <p:cNvSpPr txBox="1">
            <a:spLocks noGrp="1"/>
          </p:cNvSpPr>
          <p:nvPr>
            <p:ph type="body" idx="1"/>
          </p:nvPr>
        </p:nvSpPr>
        <p:spPr>
          <a:xfrm>
            <a:off x="609600" y="3225800"/>
            <a:ext cx="4135200" cy="248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2" name="Google Shape;3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43832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6108200" y="2346400"/>
            <a:ext cx="5829235" cy="4280099"/>
          </a:xfrm>
          <a:prstGeom prst="rect">
            <a:avLst/>
          </a:prstGeom>
          <a:noFill/>
          <a:ln>
            <a:noFill/>
          </a:ln>
        </p:spPr>
      </p:pic>
      <p:sp>
        <p:nvSpPr>
          <p:cNvPr id="11" name="Google Shape;11;p2"/>
          <p:cNvSpPr txBox="1">
            <a:spLocks noGrp="1"/>
          </p:cNvSpPr>
          <p:nvPr>
            <p:ph type="ctrTitle"/>
          </p:nvPr>
        </p:nvSpPr>
        <p:spPr>
          <a:xfrm>
            <a:off x="914400" y="928567"/>
            <a:ext cx="7188000" cy="3907200"/>
          </a:xfrm>
          <a:prstGeom prst="rect">
            <a:avLst/>
          </a:prstGeom>
        </p:spPr>
        <p:txBody>
          <a:bodyPr spcFirstLastPara="1" wrap="square" lIns="0" tIns="0" rIns="0" bIns="0" anchor="t"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a:p>
        </p:txBody>
      </p:sp>
    </p:spTree>
    <p:extLst>
      <p:ext uri="{BB962C8B-B14F-4D97-AF65-F5344CB8AC3E}">
        <p14:creationId xmlns:p14="http://schemas.microsoft.com/office/powerpoint/2010/main" val="3255727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7277605" y="3163229"/>
            <a:ext cx="4711200" cy="3491500"/>
          </a:xfrm>
          <a:prstGeom prst="rect">
            <a:avLst/>
          </a:prstGeom>
          <a:noFill/>
          <a:ln>
            <a:noFill/>
          </a:ln>
        </p:spPr>
      </p:pic>
      <p:sp>
        <p:nvSpPr>
          <p:cNvPr id="35" name="Google Shape;35;p7"/>
          <p:cNvSpPr txBox="1">
            <a:spLocks noGrp="1"/>
          </p:cNvSpPr>
          <p:nvPr>
            <p:ph type="title"/>
          </p:nvPr>
        </p:nvSpPr>
        <p:spPr>
          <a:xfrm>
            <a:off x="609600" y="1392233"/>
            <a:ext cx="8400400" cy="11432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609600"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7" name="Google Shape;37;p7"/>
          <p:cNvSpPr txBox="1">
            <a:spLocks noGrp="1"/>
          </p:cNvSpPr>
          <p:nvPr>
            <p:ph type="body" idx="2"/>
          </p:nvPr>
        </p:nvSpPr>
        <p:spPr>
          <a:xfrm>
            <a:off x="3991904"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8" name="Google Shape;38;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20242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6867033" y="2900833"/>
            <a:ext cx="5172000" cy="3827280"/>
          </a:xfrm>
          <a:prstGeom prst="rect">
            <a:avLst/>
          </a:prstGeom>
          <a:noFill/>
          <a:ln>
            <a:noFill/>
          </a:ln>
        </p:spPr>
      </p:pic>
      <p:sp>
        <p:nvSpPr>
          <p:cNvPr id="14" name="Google Shape;14;p3"/>
          <p:cNvSpPr txBox="1">
            <a:spLocks noGrp="1"/>
          </p:cNvSpPr>
          <p:nvPr>
            <p:ph type="ctrTitle"/>
          </p:nvPr>
        </p:nvSpPr>
        <p:spPr>
          <a:xfrm>
            <a:off x="914400" y="2415933"/>
            <a:ext cx="66308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914400" y="4193133"/>
            <a:ext cx="3324800" cy="1046400"/>
          </a:xfrm>
          <a:prstGeom prst="rect">
            <a:avLst/>
          </a:prstGeom>
        </p:spPr>
        <p:txBody>
          <a:bodyPr spcFirstLastPara="1" wrap="square" lIns="0" tIns="0" rIns="0" bIns="0" anchor="t" anchorCtr="0">
            <a:noAutofit/>
          </a:bodyPr>
          <a:lstStyle>
            <a:lvl1pPr lvl="0" rtl="0">
              <a:spcBef>
                <a:spcPts val="0"/>
              </a:spcBef>
              <a:spcAft>
                <a:spcPts val="0"/>
              </a:spcAft>
              <a:buClr>
                <a:srgbClr val="A7A4BC"/>
              </a:buClr>
              <a:buSzPts val="1800"/>
              <a:buNone/>
              <a:defRPr sz="2400">
                <a:solidFill>
                  <a:srgbClr val="A7A4BC"/>
                </a:solidFill>
              </a:defRPr>
            </a:lvl1pPr>
            <a:lvl2pPr lvl="1" rtl="0">
              <a:spcBef>
                <a:spcPts val="0"/>
              </a:spcBef>
              <a:spcAft>
                <a:spcPts val="0"/>
              </a:spcAft>
              <a:buClr>
                <a:srgbClr val="A7A4BC"/>
              </a:buClr>
              <a:buSzPts val="1800"/>
              <a:buNone/>
              <a:defRPr sz="2400">
                <a:solidFill>
                  <a:srgbClr val="A7A4BC"/>
                </a:solidFill>
              </a:defRPr>
            </a:lvl2pPr>
            <a:lvl3pPr lvl="2" rtl="0">
              <a:spcBef>
                <a:spcPts val="0"/>
              </a:spcBef>
              <a:spcAft>
                <a:spcPts val="0"/>
              </a:spcAft>
              <a:buClr>
                <a:srgbClr val="A7A4BC"/>
              </a:buClr>
              <a:buSzPts val="1800"/>
              <a:buNone/>
              <a:defRPr sz="2400">
                <a:solidFill>
                  <a:srgbClr val="A7A4BC"/>
                </a:solidFill>
              </a:defRPr>
            </a:lvl3pPr>
            <a:lvl4pPr lvl="3" rtl="0">
              <a:spcBef>
                <a:spcPts val="0"/>
              </a:spcBef>
              <a:spcAft>
                <a:spcPts val="0"/>
              </a:spcAft>
              <a:buClr>
                <a:srgbClr val="A7A4BC"/>
              </a:buClr>
              <a:buSzPts val="1800"/>
              <a:buNone/>
              <a:defRPr sz="2400">
                <a:solidFill>
                  <a:srgbClr val="A7A4BC"/>
                </a:solidFill>
              </a:defRPr>
            </a:lvl4pPr>
            <a:lvl5pPr lvl="4" rtl="0">
              <a:spcBef>
                <a:spcPts val="0"/>
              </a:spcBef>
              <a:spcAft>
                <a:spcPts val="0"/>
              </a:spcAft>
              <a:buClr>
                <a:srgbClr val="A7A4BC"/>
              </a:buClr>
              <a:buSzPts val="1800"/>
              <a:buNone/>
              <a:defRPr sz="2400">
                <a:solidFill>
                  <a:srgbClr val="A7A4BC"/>
                </a:solidFill>
              </a:defRPr>
            </a:lvl5pPr>
            <a:lvl6pPr lvl="5" rtl="0">
              <a:spcBef>
                <a:spcPts val="0"/>
              </a:spcBef>
              <a:spcAft>
                <a:spcPts val="0"/>
              </a:spcAft>
              <a:buClr>
                <a:srgbClr val="A7A4BC"/>
              </a:buClr>
              <a:buSzPts val="1800"/>
              <a:buNone/>
              <a:defRPr sz="2400">
                <a:solidFill>
                  <a:srgbClr val="A7A4BC"/>
                </a:solidFill>
              </a:defRPr>
            </a:lvl6pPr>
            <a:lvl7pPr lvl="6" rtl="0">
              <a:spcBef>
                <a:spcPts val="0"/>
              </a:spcBef>
              <a:spcAft>
                <a:spcPts val="0"/>
              </a:spcAft>
              <a:buClr>
                <a:srgbClr val="A7A4BC"/>
              </a:buClr>
              <a:buSzPts val="1800"/>
              <a:buNone/>
              <a:defRPr sz="2400">
                <a:solidFill>
                  <a:srgbClr val="A7A4BC"/>
                </a:solidFill>
              </a:defRPr>
            </a:lvl7pPr>
            <a:lvl8pPr lvl="7" rtl="0">
              <a:spcBef>
                <a:spcPts val="0"/>
              </a:spcBef>
              <a:spcAft>
                <a:spcPts val="0"/>
              </a:spcAft>
              <a:buClr>
                <a:srgbClr val="A7A4BC"/>
              </a:buClr>
              <a:buSzPts val="1800"/>
              <a:buNone/>
              <a:defRPr sz="2400">
                <a:solidFill>
                  <a:srgbClr val="A7A4BC"/>
                </a:solidFill>
              </a:defRPr>
            </a:lvl8pPr>
            <a:lvl9pPr lvl="8" rtl="0">
              <a:spcBef>
                <a:spcPts val="0"/>
              </a:spcBef>
              <a:spcAft>
                <a:spcPts val="0"/>
              </a:spcAft>
              <a:buClr>
                <a:srgbClr val="A7A4BC"/>
              </a:buClr>
              <a:buSzPts val="1800"/>
              <a:buNone/>
              <a:defRPr sz="2400">
                <a:solidFill>
                  <a:srgbClr val="A7A4BC"/>
                </a:solidFill>
              </a:defRPr>
            </a:lvl9pPr>
          </a:lstStyle>
          <a:p>
            <a:endParaRPr/>
          </a:p>
        </p:txBody>
      </p:sp>
    </p:spTree>
    <p:extLst>
      <p:ext uri="{BB962C8B-B14F-4D97-AF65-F5344CB8AC3E}">
        <p14:creationId xmlns:p14="http://schemas.microsoft.com/office/powerpoint/2010/main" val="277173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no illustration">
  <p:cSld name="Blank no illustration">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85453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5109-CDD1-4E72-B2B1-20B06078FC9F}"/>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33E3962E-311C-463B-9889-5A58C1D213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13DC6A3-8850-45B8-91AE-C78998066523}"/>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7F4D4708-719B-48D4-9F19-5E1E3C86FB8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9ADA254-3DC5-41F6-9061-FB13C0ECBBFA}"/>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371604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22A3-669B-4A12-94A0-E4B062CD84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02176000-AF8D-46D6-923A-B747101D5C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6FD1BF-877A-4E0C-A289-9225A4D65EDB}"/>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B75698AA-F51B-4A49-8F70-F278E2A3292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7CEFCC9-6E44-4BF5-A738-5AB2D64AE1D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547952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847C-D7B6-4D68-9B24-E2EB4009B5A8}"/>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8E50D526-5E5D-4BDC-9E3D-89C01E1BD6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54D193CB-20F3-4DE4-B6B0-DCE3025F40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DA66B574-C4AA-44F1-A572-DD55CC82430F}"/>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6" name="Footer Placeholder 5">
            <a:extLst>
              <a:ext uri="{FF2B5EF4-FFF2-40B4-BE49-F238E27FC236}">
                <a16:creationId xmlns:a16="http://schemas.microsoft.com/office/drawing/2014/main" id="{52365138-E5DA-41CE-86C0-B6E34F15542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87BF86D6-CD12-417C-ADB4-558C236E426C}"/>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45156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F2FA-5F6A-439D-9425-2910FD80F450}"/>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6BD3F187-4705-4DC4-A7D2-CEC6FAE476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4A7F2B-954E-46C2-ADA0-A72E01074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FC7803BF-6451-47BC-A482-D5F011BAB7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4720CE-D95E-48D8-92EF-610557C1F0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1D4CAC12-D006-442D-A49F-8DA6ABDD092B}"/>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8" name="Footer Placeholder 7">
            <a:extLst>
              <a:ext uri="{FF2B5EF4-FFF2-40B4-BE49-F238E27FC236}">
                <a16:creationId xmlns:a16="http://schemas.microsoft.com/office/drawing/2014/main" id="{ADB175AC-7624-423A-8E37-403354B0748F}"/>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313AC1CE-A202-42F6-95C8-59A2F10AFF5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358724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8013-4DB7-4B2D-B504-CDAD15A21828}"/>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B69F2791-0D49-4B2B-A57D-09B3A98CAA08}"/>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4" name="Footer Placeholder 3">
            <a:extLst>
              <a:ext uri="{FF2B5EF4-FFF2-40B4-BE49-F238E27FC236}">
                <a16:creationId xmlns:a16="http://schemas.microsoft.com/office/drawing/2014/main" id="{3D06F123-18E6-404A-8881-432E3C2F718E}"/>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AC7DE4B5-23EC-442B-BB7A-DA135B40F71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421439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EEF690-0F23-4418-A2D1-1BFF593F03EC}"/>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3" name="Footer Placeholder 2">
            <a:extLst>
              <a:ext uri="{FF2B5EF4-FFF2-40B4-BE49-F238E27FC236}">
                <a16:creationId xmlns:a16="http://schemas.microsoft.com/office/drawing/2014/main" id="{C1A7B8DF-A93D-49DA-BBA5-103BB8D67A06}"/>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D773891A-42E3-4D6B-A1AF-26F95A30259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905999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5CC0-CD3D-4F20-9A8D-3E36F140C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B4BCA1D7-86CA-4BD8-9C2E-2BCDDF890E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E7F5EC85-1BE6-464F-9249-F1DB9B569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FAD22C-F801-45EC-895D-7E89BF9390FF}"/>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6" name="Footer Placeholder 5">
            <a:extLst>
              <a:ext uri="{FF2B5EF4-FFF2-40B4-BE49-F238E27FC236}">
                <a16:creationId xmlns:a16="http://schemas.microsoft.com/office/drawing/2014/main" id="{27D35651-918C-4A21-8567-F4D5EE38489E}"/>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358EB82D-6AAF-4A5B-B25F-8ADAC223633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651497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F3CA-8A48-4727-8BB0-576596FC1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78C20A46-8095-4C5B-B41A-599066060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6D05202D-FB27-4F06-AE64-98D456B64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033069-5919-4735-8DFD-B10046230DCA}"/>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6" name="Footer Placeholder 5">
            <a:extLst>
              <a:ext uri="{FF2B5EF4-FFF2-40B4-BE49-F238E27FC236}">
                <a16:creationId xmlns:a16="http://schemas.microsoft.com/office/drawing/2014/main" id="{2E58AD4E-6260-4FC9-8D4A-4752EC7DC7B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62C2CA53-EC89-445F-83D9-1712055326E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4025131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1CD184-22A8-493E-ADE5-B77F5CEC48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DB873A96-D589-41AA-A552-6039E978A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4B984D2-961B-4407-B9B3-13F414764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678AF690-4920-4808-85D0-54667058E5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67A61D76-3797-48A3-B46D-264616007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3DECF-E1C6-47E3-AFF8-72CE983D7655}" type="slidenum">
              <a:rPr lang="id-ID" smtClean="0"/>
              <a:t>‹#›</a:t>
            </a:fld>
            <a:endParaRPr lang="id-ID"/>
          </a:p>
        </p:txBody>
      </p:sp>
    </p:spTree>
    <p:extLst>
      <p:ext uri="{BB962C8B-B14F-4D97-AF65-F5344CB8AC3E}">
        <p14:creationId xmlns:p14="http://schemas.microsoft.com/office/powerpoint/2010/main" val="3284171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2.jpeg"/><Relationship Id="rId5" Type="http://schemas.openxmlformats.org/officeDocument/2006/relationships/image" Target="../media/image31.jp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package" Target="../embeddings/Microsoft_Visio_Drawing.vsdx"/><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1000"/>
          </a:stretch>
        </a:blipFill>
        <a:effectLst/>
      </p:bgPr>
    </p:bg>
    <p:spTree>
      <p:nvGrpSpPr>
        <p:cNvPr id="1" name="Shape 141"/>
        <p:cNvGrpSpPr/>
        <p:nvPr/>
      </p:nvGrpSpPr>
      <p:grpSpPr>
        <a:xfrm>
          <a:off x="0" y="0"/>
          <a:ext cx="0" cy="0"/>
          <a:chOff x="0" y="0"/>
          <a:chExt cx="0" cy="0"/>
        </a:xfrm>
      </p:grpSpPr>
      <p:sp>
        <p:nvSpPr>
          <p:cNvPr id="143" name="Google Shape;143;p23"/>
          <p:cNvSpPr txBox="1">
            <a:spLocks noGrp="1"/>
          </p:cNvSpPr>
          <p:nvPr>
            <p:ph type="body" idx="1"/>
          </p:nvPr>
        </p:nvSpPr>
        <p:spPr>
          <a:xfrm>
            <a:off x="297873" y="5567940"/>
            <a:ext cx="2185554" cy="1027595"/>
          </a:xfrm>
          <a:prstGeom prst="rect">
            <a:avLst/>
          </a:prstGeom>
        </p:spPr>
        <p:txBody>
          <a:bodyPr spcFirstLastPara="1" vert="horz" wrap="square" lIns="0" tIns="0" rIns="0" bIns="0" rtlCol="0" anchor="t" anchorCtr="0">
            <a:noAutofit/>
          </a:bodyPr>
          <a:lstStyle/>
          <a:p>
            <a:pPr marL="0" indent="0">
              <a:buNone/>
            </a:pPr>
            <a:r>
              <a:rPr lang="id-ID" sz="1600" dirty="0">
                <a:solidFill>
                  <a:srgbClr val="2899E5"/>
                </a:solidFill>
                <a:latin typeface="Fira Code Medium" panose="020B0809050000020004" pitchFamily="49" charset="0"/>
                <a:ea typeface="Fira Code Medium" panose="020B0809050000020004" pitchFamily="49" charset="0"/>
              </a:rPr>
              <a:t>Disusun Oleh:</a:t>
            </a:r>
          </a:p>
          <a:p>
            <a:pPr marL="0" indent="0">
              <a:buNone/>
            </a:pPr>
            <a:r>
              <a:rPr lang="id-ID" sz="1600" dirty="0">
                <a:solidFill>
                  <a:srgbClr val="2899E5"/>
                </a:solidFill>
                <a:latin typeface="Fira Code Medium" panose="020B0809050000020004" pitchFamily="49" charset="0"/>
                <a:ea typeface="Fira Code Medium" panose="020B0809050000020004" pitchFamily="49" charset="0"/>
              </a:rPr>
              <a:t>WAHYU PRASOJO</a:t>
            </a:r>
          </a:p>
          <a:p>
            <a:pPr marL="0" indent="0">
              <a:buNone/>
            </a:pPr>
            <a:r>
              <a:rPr lang="id-ID" sz="1600" dirty="0">
                <a:solidFill>
                  <a:srgbClr val="2899E5"/>
                </a:solidFill>
                <a:latin typeface="Fira Code Medium" panose="020B0809050000020004" pitchFamily="49" charset="0"/>
                <a:ea typeface="Fira Code Medium" panose="020B0809050000020004" pitchFamily="49" charset="0"/>
              </a:rPr>
              <a:t>4112316025</a:t>
            </a:r>
            <a:endParaRPr lang="en-US" sz="1600" dirty="0">
              <a:solidFill>
                <a:srgbClr val="2899E5"/>
              </a:solidFill>
              <a:latin typeface="Fira Code Medium" panose="020B0809050000020004" pitchFamily="49" charset="0"/>
              <a:ea typeface="Fira Code Medium" panose="020B0809050000020004" pitchFamily="49" charset="0"/>
            </a:endParaRPr>
          </a:p>
        </p:txBody>
      </p:sp>
      <p:sp>
        <p:nvSpPr>
          <p:cNvPr id="3" name="Title 2">
            <a:extLst>
              <a:ext uri="{FF2B5EF4-FFF2-40B4-BE49-F238E27FC236}">
                <a16:creationId xmlns:a16="http://schemas.microsoft.com/office/drawing/2014/main" id="{237C1A70-D17F-48F9-9CBB-E3C5C9D8AC9D}"/>
              </a:ext>
            </a:extLst>
          </p:cNvPr>
          <p:cNvSpPr>
            <a:spLocks noGrp="1"/>
          </p:cNvSpPr>
          <p:nvPr>
            <p:ph type="title"/>
          </p:nvPr>
        </p:nvSpPr>
        <p:spPr>
          <a:xfrm>
            <a:off x="297873" y="970570"/>
            <a:ext cx="6934200" cy="1511754"/>
          </a:xfrm>
        </p:spPr>
        <p:txBody>
          <a:bodyPr/>
          <a:lstStyle/>
          <a:p>
            <a:r>
              <a:rPr lang="id-ID" sz="3600" b="1" dirty="0">
                <a:solidFill>
                  <a:srgbClr val="A7D86D"/>
                </a:solidFill>
                <a:latin typeface="Poppins" panose="00000500000000000000" pitchFamily="2" charset="0"/>
                <a:cs typeface="Poppins" panose="00000500000000000000" pitchFamily="2" charset="0"/>
              </a:rPr>
              <a:t>Pengembangan Sistem Informasi Siaga Bencana di Kota Semarang Menggunakan Bot Telegram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00" t="-70000"/>
          </a:stretch>
        </a:blipFill>
        <a:effectLst/>
      </p:bgPr>
    </p:bg>
    <p:spTree>
      <p:nvGrpSpPr>
        <p:cNvPr id="1" name="Shape 292"/>
        <p:cNvGrpSpPr/>
        <p:nvPr/>
      </p:nvGrpSpPr>
      <p:grpSpPr>
        <a:xfrm>
          <a:off x="0" y="0"/>
          <a:ext cx="0" cy="0"/>
          <a:chOff x="0" y="0"/>
          <a:chExt cx="0" cy="0"/>
        </a:xfrm>
      </p:grpSpPr>
      <p:sp>
        <p:nvSpPr>
          <p:cNvPr id="293" name="Google Shape;293;p35"/>
          <p:cNvSpPr/>
          <p:nvPr/>
        </p:nvSpPr>
        <p:spPr>
          <a:xfrm>
            <a:off x="4767033" y="877364"/>
            <a:ext cx="6811680" cy="530297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94" name="Google Shape;294;p35"/>
          <p:cNvSpPr/>
          <p:nvPr/>
        </p:nvSpPr>
        <p:spPr>
          <a:xfrm>
            <a:off x="5052087" y="1158983"/>
            <a:ext cx="6241600" cy="3985600"/>
          </a:xfrm>
          <a:prstGeom prst="rect">
            <a:avLst/>
          </a:prstGeom>
          <a:noFill/>
          <a:ln>
            <a:noFill/>
          </a:ln>
        </p:spPr>
        <p:txBody>
          <a:bodyPr spcFirstLastPara="1" wrap="square" lIns="121900" tIns="121900" rIns="121900" bIns="121900" anchor="ctr" anchorCtr="0">
            <a:noAutofit/>
          </a:bodyPr>
          <a:lstStyle/>
          <a:p>
            <a:pPr algn="ctr"/>
            <a:endParaRPr sz="1333" dirty="0">
              <a:solidFill>
                <a:srgbClr val="A7A4BC"/>
              </a:solidFill>
              <a:latin typeface="Muli"/>
              <a:ea typeface="Muli"/>
              <a:cs typeface="Muli"/>
              <a:sym typeface="Muli"/>
            </a:endParaRPr>
          </a:p>
        </p:txBody>
      </p:sp>
      <p:pic>
        <p:nvPicPr>
          <p:cNvPr id="3" name="Picture 2" descr="A screenshot of a cell phone&#10;&#10;Description automatically generated">
            <a:extLst>
              <a:ext uri="{FF2B5EF4-FFF2-40B4-BE49-F238E27FC236}">
                <a16:creationId xmlns:a16="http://schemas.microsoft.com/office/drawing/2014/main" id="{A83E08B1-8913-49D3-898A-92BD06C5FDC2}"/>
              </a:ext>
            </a:extLst>
          </p:cNvPr>
          <p:cNvPicPr>
            <a:picLocks noChangeAspect="1"/>
          </p:cNvPicPr>
          <p:nvPr/>
        </p:nvPicPr>
        <p:blipFill rotWithShape="1">
          <a:blip r:embed="rId4">
            <a:extLst>
              <a:ext uri="{28A0092B-C50C-407E-A947-70E740481C1C}">
                <a14:useLocalDpi xmlns:a14="http://schemas.microsoft.com/office/drawing/2010/main" val="0"/>
              </a:ext>
            </a:extLst>
          </a:blip>
          <a:srcRect l="5955" r="5955"/>
          <a:stretch/>
        </p:blipFill>
        <p:spPr>
          <a:xfrm>
            <a:off x="5013960" y="1158983"/>
            <a:ext cx="6293485" cy="3985600"/>
          </a:xfrm>
          <a:prstGeom prst="rect">
            <a:avLst/>
          </a:prstGeom>
        </p:spPr>
      </p:pic>
      <p:sp>
        <p:nvSpPr>
          <p:cNvPr id="9" name="TextBox 8">
            <a:extLst>
              <a:ext uri="{FF2B5EF4-FFF2-40B4-BE49-F238E27FC236}">
                <a16:creationId xmlns:a16="http://schemas.microsoft.com/office/drawing/2014/main" id="{4ACDDDF8-2E78-47B8-97B0-AB7FE01644E3}"/>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10" name="Rectangle 9">
            <a:extLst>
              <a:ext uri="{FF2B5EF4-FFF2-40B4-BE49-F238E27FC236}">
                <a16:creationId xmlns:a16="http://schemas.microsoft.com/office/drawing/2014/main" id="{8936276B-AF56-496F-9A87-7325A5AC951C}"/>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11" name="TextBox 10">
            <a:extLst>
              <a:ext uri="{FF2B5EF4-FFF2-40B4-BE49-F238E27FC236}">
                <a16:creationId xmlns:a16="http://schemas.microsoft.com/office/drawing/2014/main" id="{A30B4C2E-4600-491B-9402-BCBEA54CECB4}"/>
              </a:ext>
            </a:extLst>
          </p:cNvPr>
          <p:cNvSpPr txBox="1"/>
          <p:nvPr/>
        </p:nvSpPr>
        <p:spPr>
          <a:xfrm>
            <a:off x="3661424" y="2013009"/>
            <a:ext cx="914400" cy="2277547"/>
          </a:xfrm>
          <a:prstGeom prst="rect">
            <a:avLst/>
          </a:prstGeom>
          <a:noFill/>
        </p:spPr>
        <p:txBody>
          <a:bodyPr wrap="square" rtlCol="0">
            <a:spAutoFit/>
          </a:bodyPr>
          <a:lstStyle/>
          <a:p>
            <a:r>
              <a:rPr lang="id-ID" sz="14200" dirty="0">
                <a:solidFill>
                  <a:schemeClr val="bg1"/>
                </a:solidFill>
                <a:latin typeface="Courier New" panose="020703090202050204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CEEF5B6F-B605-4BB8-AE3C-AD277BEBB133}"/>
              </a:ext>
            </a:extLst>
          </p:cNvPr>
          <p:cNvSpPr txBox="1"/>
          <p:nvPr/>
        </p:nvSpPr>
        <p:spPr>
          <a:xfrm>
            <a:off x="1760121" y="2690117"/>
            <a:ext cx="2086917" cy="923330"/>
          </a:xfrm>
          <a:prstGeom prst="rect">
            <a:avLst/>
          </a:prstGeom>
          <a:noFill/>
        </p:spPr>
        <p:txBody>
          <a:bodyPr wrap="square" rtlCol="0">
            <a:spAutoFit/>
          </a:bodyPr>
          <a:lstStyle/>
          <a:p>
            <a:pPr algn="r"/>
            <a:r>
              <a:rPr lang="id-ID" dirty="0">
                <a:highlight>
                  <a:srgbClr val="2899E5"/>
                </a:highlight>
                <a:latin typeface="Lora Medium Italic" pitchFamily="2" charset="0"/>
              </a:rPr>
              <a:t>Tampilan </a:t>
            </a:r>
            <a:r>
              <a:rPr lang="id-ID" dirty="0" err="1">
                <a:highlight>
                  <a:srgbClr val="2899E5"/>
                </a:highlight>
                <a:latin typeface="Lora Medium Italic" pitchFamily="2" charset="0"/>
              </a:rPr>
              <a:t>Website</a:t>
            </a:r>
            <a:r>
              <a:rPr lang="id-ID" dirty="0">
                <a:highlight>
                  <a:srgbClr val="2899E5"/>
                </a:highlight>
                <a:latin typeface="Lora Medium Italic" pitchFamily="2" charset="0"/>
              </a:rPr>
              <a:t> resmi BPBD Kota Semarang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00" t="-500000"/>
          </a:stretch>
        </a:blipFill>
        <a:effectLst/>
      </p:bgPr>
    </p:bg>
    <p:spTree>
      <p:nvGrpSpPr>
        <p:cNvPr id="1" name="Shape 292"/>
        <p:cNvGrpSpPr/>
        <p:nvPr/>
      </p:nvGrpSpPr>
      <p:grpSpPr>
        <a:xfrm>
          <a:off x="0" y="0"/>
          <a:ext cx="0" cy="0"/>
          <a:chOff x="0" y="0"/>
          <a:chExt cx="0" cy="0"/>
        </a:xfrm>
      </p:grpSpPr>
      <p:pic>
        <p:nvPicPr>
          <p:cNvPr id="18" name="Picture 17" descr="A picture containing holding, person, table, phone&#10;&#10;Description automatically generated">
            <a:extLst>
              <a:ext uri="{FF2B5EF4-FFF2-40B4-BE49-F238E27FC236}">
                <a16:creationId xmlns:a16="http://schemas.microsoft.com/office/drawing/2014/main" id="{A8F4A60A-A7EC-452D-A034-294C101E0F39}"/>
              </a:ext>
            </a:extLst>
          </p:cNvPr>
          <p:cNvPicPr>
            <a:picLocks noChangeAspect="1"/>
          </p:cNvPicPr>
          <p:nvPr/>
        </p:nvPicPr>
        <p:blipFill rotWithShape="1">
          <a:blip r:embed="rId4">
            <a:extLst>
              <a:ext uri="{28A0092B-C50C-407E-A947-70E740481C1C}">
                <a14:useLocalDpi xmlns:a14="http://schemas.microsoft.com/office/drawing/2010/main" val="0"/>
              </a:ext>
            </a:extLst>
          </a:blip>
          <a:srcRect l="20050" r="20050"/>
          <a:stretch/>
        </p:blipFill>
        <p:spPr>
          <a:xfrm>
            <a:off x="1681014" y="1494851"/>
            <a:ext cx="4322618" cy="4322618"/>
          </a:xfrm>
          <a:prstGeom prst="teardrop">
            <a:avLst/>
          </a:prstGeom>
        </p:spPr>
      </p:pic>
      <p:sp>
        <p:nvSpPr>
          <p:cNvPr id="2" name="Isosceles Triangle 1">
            <a:extLst>
              <a:ext uri="{FF2B5EF4-FFF2-40B4-BE49-F238E27FC236}">
                <a16:creationId xmlns:a16="http://schemas.microsoft.com/office/drawing/2014/main" id="{BD14B012-CA6F-4C15-BD9C-1D4ED17B7FD9}"/>
              </a:ext>
            </a:extLst>
          </p:cNvPr>
          <p:cNvSpPr/>
          <p:nvPr/>
        </p:nvSpPr>
        <p:spPr>
          <a:xfrm>
            <a:off x="5874774" y="1246437"/>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Isosceles Triangle 15">
            <a:extLst>
              <a:ext uri="{FF2B5EF4-FFF2-40B4-BE49-F238E27FC236}">
                <a16:creationId xmlns:a16="http://schemas.microsoft.com/office/drawing/2014/main" id="{71595E39-D9E0-45C9-AB92-E55AA0EE6A12}"/>
              </a:ext>
            </a:extLst>
          </p:cNvPr>
          <p:cNvSpPr/>
          <p:nvPr/>
        </p:nvSpPr>
        <p:spPr>
          <a:xfrm>
            <a:off x="5874774" y="2499405"/>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Isosceles Triangle 16">
            <a:extLst>
              <a:ext uri="{FF2B5EF4-FFF2-40B4-BE49-F238E27FC236}">
                <a16:creationId xmlns:a16="http://schemas.microsoft.com/office/drawing/2014/main" id="{67F53D81-6A48-49E3-9D36-35ACBF568574}"/>
              </a:ext>
            </a:extLst>
          </p:cNvPr>
          <p:cNvSpPr/>
          <p:nvPr/>
        </p:nvSpPr>
        <p:spPr>
          <a:xfrm>
            <a:off x="5874774" y="3752373"/>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Google Shape;65;p14">
            <a:extLst>
              <a:ext uri="{FF2B5EF4-FFF2-40B4-BE49-F238E27FC236}">
                <a16:creationId xmlns:a16="http://schemas.microsoft.com/office/drawing/2014/main" id="{D9FBA086-44CF-474C-9A87-E4980E2F028C}"/>
              </a:ext>
            </a:extLst>
          </p:cNvPr>
          <p:cNvSpPr txBox="1">
            <a:spLocks/>
          </p:cNvSpPr>
          <p:nvPr/>
        </p:nvSpPr>
        <p:spPr>
          <a:xfrm>
            <a:off x="6096000" y="1437149"/>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Pembahasan</a:t>
            </a:r>
          </a:p>
        </p:txBody>
      </p:sp>
      <p:sp>
        <p:nvSpPr>
          <p:cNvPr id="14" name="Google Shape;65;p14">
            <a:extLst>
              <a:ext uri="{FF2B5EF4-FFF2-40B4-BE49-F238E27FC236}">
                <a16:creationId xmlns:a16="http://schemas.microsoft.com/office/drawing/2014/main" id="{D8B4DE7F-C186-4B30-94AB-49DE7443CAD5}"/>
              </a:ext>
            </a:extLst>
          </p:cNvPr>
          <p:cNvSpPr txBox="1">
            <a:spLocks/>
          </p:cNvSpPr>
          <p:nvPr/>
        </p:nvSpPr>
        <p:spPr>
          <a:xfrm>
            <a:off x="6096000" y="2690117"/>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Simpulan</a:t>
            </a:r>
          </a:p>
        </p:txBody>
      </p:sp>
      <p:sp>
        <p:nvSpPr>
          <p:cNvPr id="15" name="Google Shape;65;p14">
            <a:extLst>
              <a:ext uri="{FF2B5EF4-FFF2-40B4-BE49-F238E27FC236}">
                <a16:creationId xmlns:a16="http://schemas.microsoft.com/office/drawing/2014/main" id="{00FB2482-B80F-43B5-9729-39350BA3C2B2}"/>
              </a:ext>
            </a:extLst>
          </p:cNvPr>
          <p:cNvSpPr txBox="1">
            <a:spLocks/>
          </p:cNvSpPr>
          <p:nvPr/>
        </p:nvSpPr>
        <p:spPr>
          <a:xfrm>
            <a:off x="6096000" y="3943085"/>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Saran</a:t>
            </a:r>
          </a:p>
        </p:txBody>
      </p:sp>
      <p:pic>
        <p:nvPicPr>
          <p:cNvPr id="5" name="Picture 4">
            <a:extLst>
              <a:ext uri="{FF2B5EF4-FFF2-40B4-BE49-F238E27FC236}">
                <a16:creationId xmlns:a16="http://schemas.microsoft.com/office/drawing/2014/main" id="{5D17EDAB-9886-4EA2-A0F4-26F9273A8CCB}"/>
              </a:ext>
            </a:extLst>
          </p:cNvPr>
          <p:cNvPicPr>
            <a:picLocks noChangeAspect="1"/>
          </p:cNvPicPr>
          <p:nvPr/>
        </p:nvPicPr>
        <p:blipFill rotWithShape="1">
          <a:blip r:embed="rId5">
            <a:extLst>
              <a:ext uri="{28A0092B-C50C-407E-A947-70E740481C1C}">
                <a14:useLocalDpi xmlns:a14="http://schemas.microsoft.com/office/drawing/2010/main" val="0"/>
              </a:ext>
            </a:extLst>
          </a:blip>
          <a:srcRect l="113" r="33653"/>
          <a:stretch/>
        </p:blipFill>
        <p:spPr>
          <a:xfrm>
            <a:off x="1681017" y="1490985"/>
            <a:ext cx="4322616" cy="4322616"/>
          </a:xfrm>
          <a:prstGeom prst="teardrop">
            <a:avLst/>
          </a:prstGeom>
        </p:spPr>
      </p:pic>
      <p:pic>
        <p:nvPicPr>
          <p:cNvPr id="7" name="Picture 6" descr="A screen shot of an open computer sitting on top of a table&#10;&#10;Description automatically generated">
            <a:extLst>
              <a:ext uri="{FF2B5EF4-FFF2-40B4-BE49-F238E27FC236}">
                <a16:creationId xmlns:a16="http://schemas.microsoft.com/office/drawing/2014/main" id="{D09D26B5-599D-486D-90E4-849C4BE1B547}"/>
              </a:ext>
            </a:extLst>
          </p:cNvPr>
          <p:cNvPicPr>
            <a:picLocks noChangeAspect="1"/>
          </p:cNvPicPr>
          <p:nvPr/>
        </p:nvPicPr>
        <p:blipFill rotWithShape="1">
          <a:blip r:embed="rId6">
            <a:extLst>
              <a:ext uri="{28A0092B-C50C-407E-A947-70E740481C1C}">
                <a14:useLocalDpi xmlns:a14="http://schemas.microsoft.com/office/drawing/2010/main" val="0"/>
              </a:ext>
            </a:extLst>
          </a:blip>
          <a:srcRect l="17565" r="15769"/>
          <a:stretch/>
        </p:blipFill>
        <p:spPr>
          <a:xfrm>
            <a:off x="1681015" y="1494851"/>
            <a:ext cx="4322617" cy="4322617"/>
          </a:xfrm>
          <a:prstGeom prst="teardrop">
            <a:avLst/>
          </a:prstGeom>
        </p:spPr>
      </p:pic>
    </p:spTree>
    <p:extLst>
      <p:ext uri="{BB962C8B-B14F-4D97-AF65-F5344CB8AC3E}">
        <p14:creationId xmlns:p14="http://schemas.microsoft.com/office/powerpoint/2010/main" val="72812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95;p27">
            <a:extLst>
              <a:ext uri="{FF2B5EF4-FFF2-40B4-BE49-F238E27FC236}">
                <a16:creationId xmlns:a16="http://schemas.microsoft.com/office/drawing/2014/main" id="{80529C58-5D44-4389-8DBA-F4C7BB1C5F8E}"/>
              </a:ext>
            </a:extLst>
          </p:cNvPr>
          <p:cNvSpPr/>
          <p:nvPr/>
        </p:nvSpPr>
        <p:spPr>
          <a:xfrm>
            <a:off x="711276" y="863600"/>
            <a:ext cx="10769448" cy="513080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D8D5EB"/>
          </a:solidFill>
          <a:ln>
            <a:noFill/>
          </a:ln>
        </p:spPr>
        <p:txBody>
          <a:bodyPr spcFirstLastPara="1" wrap="square" lIns="91425" tIns="91425" rIns="91425" bIns="91425" anchor="ctr" anchorCtr="0">
            <a:noAutofit/>
          </a:bodyPr>
          <a:lstStyle/>
          <a:p>
            <a:pPr lvl="0"/>
            <a:endParaRPr sz="3200" dirty="0">
              <a:solidFill>
                <a:schemeClr val="accent1">
                  <a:lumMod val="50000"/>
                </a:schemeClr>
              </a:solidFill>
              <a:latin typeface="Lora Medium Italic" pitchFamily="2" charset="0"/>
            </a:endParaRPr>
          </a:p>
        </p:txBody>
      </p:sp>
      <p:sp>
        <p:nvSpPr>
          <p:cNvPr id="6" name="Google Shape;199;p27">
            <a:extLst>
              <a:ext uri="{FF2B5EF4-FFF2-40B4-BE49-F238E27FC236}">
                <a16:creationId xmlns:a16="http://schemas.microsoft.com/office/drawing/2014/main" id="{9D043591-4281-4C04-B9A2-1B6EF4585B0D}"/>
              </a:ext>
            </a:extLst>
          </p:cNvPr>
          <p:cNvSpPr/>
          <p:nvPr/>
        </p:nvSpPr>
        <p:spPr>
          <a:xfrm>
            <a:off x="2732960" y="3760989"/>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0;p27">
            <a:extLst>
              <a:ext uri="{FF2B5EF4-FFF2-40B4-BE49-F238E27FC236}">
                <a16:creationId xmlns:a16="http://schemas.microsoft.com/office/drawing/2014/main" id="{33B72C3A-B369-41B8-9069-C5A1579A6773}"/>
              </a:ext>
            </a:extLst>
          </p:cNvPr>
          <p:cNvSpPr/>
          <p:nvPr/>
        </p:nvSpPr>
        <p:spPr>
          <a:xfrm>
            <a:off x="6430578" y="2421285"/>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1;p27">
            <a:extLst>
              <a:ext uri="{FF2B5EF4-FFF2-40B4-BE49-F238E27FC236}">
                <a16:creationId xmlns:a16="http://schemas.microsoft.com/office/drawing/2014/main" id="{C8EA66E2-7BB7-4A3D-A13E-325D30A79358}"/>
              </a:ext>
            </a:extLst>
          </p:cNvPr>
          <p:cNvSpPr/>
          <p:nvPr/>
        </p:nvSpPr>
        <p:spPr>
          <a:xfrm>
            <a:off x="5047180" y="2551826"/>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p27">
            <a:extLst>
              <a:ext uri="{FF2B5EF4-FFF2-40B4-BE49-F238E27FC236}">
                <a16:creationId xmlns:a16="http://schemas.microsoft.com/office/drawing/2014/main" id="{FEA3483E-B4C8-4E81-88DA-D8D48A2B03D6}"/>
              </a:ext>
            </a:extLst>
          </p:cNvPr>
          <p:cNvSpPr/>
          <p:nvPr/>
        </p:nvSpPr>
        <p:spPr>
          <a:xfrm>
            <a:off x="6040995" y="4511271"/>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p27">
            <a:extLst>
              <a:ext uri="{FF2B5EF4-FFF2-40B4-BE49-F238E27FC236}">
                <a16:creationId xmlns:a16="http://schemas.microsoft.com/office/drawing/2014/main" id="{A6BD30FA-989E-4D25-9704-B17BF61C8B27}"/>
              </a:ext>
            </a:extLst>
          </p:cNvPr>
          <p:cNvSpPr/>
          <p:nvPr/>
        </p:nvSpPr>
        <p:spPr>
          <a:xfrm>
            <a:off x="8037645" y="2986271"/>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4;p27">
            <a:extLst>
              <a:ext uri="{FF2B5EF4-FFF2-40B4-BE49-F238E27FC236}">
                <a16:creationId xmlns:a16="http://schemas.microsoft.com/office/drawing/2014/main" id="{1E27FBE1-840A-4BBE-8D55-6A605E546EAC}"/>
              </a:ext>
            </a:extLst>
          </p:cNvPr>
          <p:cNvSpPr/>
          <p:nvPr/>
        </p:nvSpPr>
        <p:spPr>
          <a:xfrm>
            <a:off x="9055345" y="4066628"/>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44BFB9CE-63D2-4BC6-B3C9-18AD6CCBA926}"/>
              </a:ext>
            </a:extLst>
          </p:cNvPr>
          <p:cNvSpPr/>
          <p:nvPr/>
        </p:nvSpPr>
        <p:spPr>
          <a:xfrm>
            <a:off x="2103120" y="2261353"/>
            <a:ext cx="7985760" cy="1805275"/>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AE" sz="4400" dirty="0">
                <a:solidFill>
                  <a:srgbClr val="203864"/>
                </a:solidFill>
              </a:rPr>
              <a:t>جَزَاكُمُ اللهُ خَيْرًا</a:t>
            </a:r>
            <a:endParaRPr lang="id-ID" sz="8000" b="1" dirty="0">
              <a:solidFill>
                <a:srgbClr val="203864"/>
              </a:solidFill>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57F4C894-08D7-433F-99E0-AB12F14BF46F}"/>
              </a:ext>
            </a:extLst>
          </p:cNvPr>
          <p:cNvSpPr/>
          <p:nvPr/>
        </p:nvSpPr>
        <p:spPr>
          <a:xfrm>
            <a:off x="2155184" y="2273179"/>
            <a:ext cx="2539478" cy="584775"/>
          </a:xfrm>
          <a:prstGeom prst="rect">
            <a:avLst/>
          </a:prstGeom>
        </p:spPr>
        <p:txBody>
          <a:bodyPr wrap="none">
            <a:spAutoFit/>
          </a:bodyPr>
          <a:lstStyle/>
          <a:p>
            <a:pPr algn="ctr"/>
            <a:r>
              <a:rPr lang="id-ID" sz="3200" dirty="0" err="1">
                <a:solidFill>
                  <a:schemeClr val="accent1">
                    <a:lumMod val="50000"/>
                  </a:schemeClr>
                </a:solidFill>
                <a:latin typeface="Lora Medium Italic" pitchFamily="2" charset="0"/>
              </a:rPr>
              <a:t>Terimakasih</a:t>
            </a:r>
            <a:endParaRPr lang="id-ID" dirty="0">
              <a:solidFill>
                <a:schemeClr val="accent1">
                  <a:lumMod val="50000"/>
                </a:schemeClr>
              </a:solidFill>
              <a:latin typeface="Lora Medium Italic" pitchFamily="2" charset="0"/>
            </a:endParaRPr>
          </a:p>
        </p:txBody>
      </p:sp>
      <p:sp>
        <p:nvSpPr>
          <p:cNvPr id="14" name="Rectangle 13">
            <a:extLst>
              <a:ext uri="{FF2B5EF4-FFF2-40B4-BE49-F238E27FC236}">
                <a16:creationId xmlns:a16="http://schemas.microsoft.com/office/drawing/2014/main" id="{4DB24797-2B0C-4F75-8EB6-B30492D7602A}"/>
              </a:ext>
            </a:extLst>
          </p:cNvPr>
          <p:cNvSpPr/>
          <p:nvPr/>
        </p:nvSpPr>
        <p:spPr>
          <a:xfrm>
            <a:off x="8177513" y="3455950"/>
            <a:ext cx="1829347" cy="584775"/>
          </a:xfrm>
          <a:prstGeom prst="rect">
            <a:avLst/>
          </a:prstGeom>
        </p:spPr>
        <p:txBody>
          <a:bodyPr wrap="none">
            <a:spAutoFit/>
          </a:bodyPr>
          <a:lstStyle/>
          <a:p>
            <a:pPr lvl="0"/>
            <a:r>
              <a:rPr lang="ru-RU" sz="3200" dirty="0">
                <a:solidFill>
                  <a:schemeClr val="accent1">
                    <a:lumMod val="50000"/>
                  </a:schemeClr>
                </a:solidFill>
                <a:latin typeface="Book Antiqua" panose="02040602050305030304" pitchFamily="18" charset="0"/>
              </a:rPr>
              <a:t>Спасибо</a:t>
            </a:r>
          </a:p>
        </p:txBody>
      </p:sp>
    </p:spTree>
    <p:extLst>
      <p:ext uri="{BB962C8B-B14F-4D97-AF65-F5344CB8AC3E}">
        <p14:creationId xmlns:p14="http://schemas.microsoft.com/office/powerpoint/2010/main" val="116172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57" name="Rectangle 56">
            <a:extLst>
              <a:ext uri="{FF2B5EF4-FFF2-40B4-BE49-F238E27FC236}">
                <a16:creationId xmlns:a16="http://schemas.microsoft.com/office/drawing/2014/main" id="{4CB20A2E-E9A8-4AF8-9DD0-C2D82FC1863A}"/>
              </a:ext>
            </a:extLst>
          </p:cNvPr>
          <p:cNvSpPr/>
          <p:nvPr/>
        </p:nvSpPr>
        <p:spPr>
          <a:xfrm>
            <a:off x="0" y="0"/>
            <a:ext cx="12192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Google Shape;65;p14"/>
          <p:cNvSpPr txBox="1">
            <a:spLocks noGrp="1"/>
          </p:cNvSpPr>
          <p:nvPr>
            <p:ph type="ctrTitle"/>
          </p:nvPr>
        </p:nvSpPr>
        <p:spPr>
          <a:xfrm>
            <a:off x="166254" y="184885"/>
            <a:ext cx="6604000" cy="586199"/>
          </a:xfrm>
          <a:prstGeom prst="rect">
            <a:avLst/>
          </a:prstGeom>
        </p:spPr>
        <p:txBody>
          <a:bodyPr spcFirstLastPara="1" vert="horz" wrap="square" lIns="0" tIns="0" rIns="0" bIns="0" rtlCol="0" anchor="t" anchorCtr="0">
            <a:noAutofit/>
          </a:bodyPr>
          <a:lstStyle/>
          <a:p>
            <a:r>
              <a:rPr lang="id-ID" sz="6000" b="1" dirty="0">
                <a:solidFill>
                  <a:srgbClr val="2899E5"/>
                </a:solidFill>
                <a:latin typeface="Poppins Thin" panose="00000300000000000000" pitchFamily="2" charset="0"/>
                <a:cs typeface="Poppins Thin" panose="00000300000000000000" pitchFamily="2" charset="0"/>
              </a:rPr>
              <a:t>Pendahuluan</a:t>
            </a:r>
            <a:endParaRPr sz="6000" b="1" dirty="0">
              <a:solidFill>
                <a:srgbClr val="2899E5"/>
              </a:solidFill>
              <a:latin typeface="Poppins Thin" panose="00000300000000000000" pitchFamily="2" charset="0"/>
              <a:cs typeface="Poppins Thin" panose="00000300000000000000" pitchFamily="2" charset="0"/>
            </a:endParaRPr>
          </a:p>
        </p:txBody>
      </p:sp>
      <p:sp>
        <p:nvSpPr>
          <p:cNvPr id="3" name="TextBox 2">
            <a:extLst>
              <a:ext uri="{FF2B5EF4-FFF2-40B4-BE49-F238E27FC236}">
                <a16:creationId xmlns:a16="http://schemas.microsoft.com/office/drawing/2014/main" id="{A780672F-034A-4CDA-8AE9-C9F8D89AE687}"/>
              </a:ext>
            </a:extLst>
          </p:cNvPr>
          <p:cNvSpPr txBox="1"/>
          <p:nvPr/>
        </p:nvSpPr>
        <p:spPr>
          <a:xfrm>
            <a:off x="127000" y="1609854"/>
            <a:ext cx="2348467"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Latar Belakang</a:t>
            </a:r>
          </a:p>
        </p:txBody>
      </p:sp>
      <p:sp>
        <p:nvSpPr>
          <p:cNvPr id="4" name="TextBox 3">
            <a:extLst>
              <a:ext uri="{FF2B5EF4-FFF2-40B4-BE49-F238E27FC236}">
                <a16:creationId xmlns:a16="http://schemas.microsoft.com/office/drawing/2014/main" id="{AA181866-CCD7-4287-A76D-BB6271475799}"/>
              </a:ext>
            </a:extLst>
          </p:cNvPr>
          <p:cNvSpPr txBox="1"/>
          <p:nvPr/>
        </p:nvSpPr>
        <p:spPr>
          <a:xfrm>
            <a:off x="6182732" y="4877429"/>
            <a:ext cx="2757484"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Rumusan Masalah</a:t>
            </a:r>
          </a:p>
        </p:txBody>
      </p:sp>
      <p:sp>
        <p:nvSpPr>
          <p:cNvPr id="5" name="TextBox 4">
            <a:extLst>
              <a:ext uri="{FF2B5EF4-FFF2-40B4-BE49-F238E27FC236}">
                <a16:creationId xmlns:a16="http://schemas.microsoft.com/office/drawing/2014/main" id="{53874261-9CBB-44B2-83C5-6AD9382C5397}"/>
              </a:ext>
            </a:extLst>
          </p:cNvPr>
          <p:cNvSpPr txBox="1"/>
          <p:nvPr/>
        </p:nvSpPr>
        <p:spPr>
          <a:xfrm>
            <a:off x="4585855" y="2141225"/>
            <a:ext cx="2595418"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Batasan Masalah</a:t>
            </a:r>
          </a:p>
        </p:txBody>
      </p:sp>
      <p:sp>
        <p:nvSpPr>
          <p:cNvPr id="6" name="TextBox 5">
            <a:extLst>
              <a:ext uri="{FF2B5EF4-FFF2-40B4-BE49-F238E27FC236}">
                <a16:creationId xmlns:a16="http://schemas.microsoft.com/office/drawing/2014/main" id="{142734CF-D923-4515-9976-44D976189450}"/>
              </a:ext>
            </a:extLst>
          </p:cNvPr>
          <p:cNvSpPr txBox="1"/>
          <p:nvPr/>
        </p:nvSpPr>
        <p:spPr>
          <a:xfrm>
            <a:off x="765953" y="3473082"/>
            <a:ext cx="1296786"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Tujuan</a:t>
            </a:r>
          </a:p>
        </p:txBody>
      </p:sp>
      <p:grpSp>
        <p:nvGrpSpPr>
          <p:cNvPr id="12" name="Group 11">
            <a:extLst>
              <a:ext uri="{FF2B5EF4-FFF2-40B4-BE49-F238E27FC236}">
                <a16:creationId xmlns:a16="http://schemas.microsoft.com/office/drawing/2014/main" id="{91656C8E-4245-45DD-AE1C-EDD2A5830284}"/>
              </a:ext>
            </a:extLst>
          </p:cNvPr>
          <p:cNvGrpSpPr/>
          <p:nvPr/>
        </p:nvGrpSpPr>
        <p:grpSpPr>
          <a:xfrm>
            <a:off x="2069278" y="1166534"/>
            <a:ext cx="569884" cy="574964"/>
            <a:chOff x="1466151" y="1673042"/>
            <a:chExt cx="569884" cy="574964"/>
          </a:xfrm>
        </p:grpSpPr>
        <p:sp>
          <p:nvSpPr>
            <p:cNvPr id="2" name="Oval 1">
              <a:extLst>
                <a:ext uri="{FF2B5EF4-FFF2-40B4-BE49-F238E27FC236}">
                  <a16:creationId xmlns:a16="http://schemas.microsoft.com/office/drawing/2014/main" id="{6D228DE1-1E1D-42F6-9DEA-EA2E2A3AC58F}"/>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oogle Shape;525;p39">
              <a:extLst>
                <a:ext uri="{FF2B5EF4-FFF2-40B4-BE49-F238E27FC236}">
                  <a16:creationId xmlns:a16="http://schemas.microsoft.com/office/drawing/2014/main" id="{F7E5D50C-C0AE-41A5-AA84-D7E2B6682D03}"/>
                </a:ext>
              </a:extLst>
            </p:cNvPr>
            <p:cNvGrpSpPr/>
            <p:nvPr/>
          </p:nvGrpSpPr>
          <p:grpSpPr>
            <a:xfrm>
              <a:off x="1666703" y="1673042"/>
              <a:ext cx="369332" cy="369332"/>
              <a:chOff x="2594050" y="1631825"/>
              <a:chExt cx="439625" cy="439625"/>
            </a:xfrm>
          </p:grpSpPr>
          <p:sp>
            <p:nvSpPr>
              <p:cNvPr id="8" name="Google Shape;526;p39">
                <a:extLst>
                  <a:ext uri="{FF2B5EF4-FFF2-40B4-BE49-F238E27FC236}">
                    <a16:creationId xmlns:a16="http://schemas.microsoft.com/office/drawing/2014/main" id="{B6275C05-9008-4C08-BA98-FF0FC98136A1}"/>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527;p39">
                <a:extLst>
                  <a:ext uri="{FF2B5EF4-FFF2-40B4-BE49-F238E27FC236}">
                    <a16:creationId xmlns:a16="http://schemas.microsoft.com/office/drawing/2014/main" id="{2C18CB68-88AC-4431-ABF2-9CB53023708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528;p39">
                <a:extLst>
                  <a:ext uri="{FF2B5EF4-FFF2-40B4-BE49-F238E27FC236}">
                    <a16:creationId xmlns:a16="http://schemas.microsoft.com/office/drawing/2014/main" id="{FE205D19-B31D-4B85-8C4E-3025EE1CD036}"/>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529;p39">
                <a:extLst>
                  <a:ext uri="{FF2B5EF4-FFF2-40B4-BE49-F238E27FC236}">
                    <a16:creationId xmlns:a16="http://schemas.microsoft.com/office/drawing/2014/main" id="{1FDD79EE-88D9-42B4-8001-0226555310B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14" name="Group 13">
            <a:extLst>
              <a:ext uri="{FF2B5EF4-FFF2-40B4-BE49-F238E27FC236}">
                <a16:creationId xmlns:a16="http://schemas.microsoft.com/office/drawing/2014/main" id="{803FEF42-FCA5-4DEF-BD54-0D64C2A2511C}"/>
              </a:ext>
            </a:extLst>
          </p:cNvPr>
          <p:cNvGrpSpPr/>
          <p:nvPr/>
        </p:nvGrpSpPr>
        <p:grpSpPr>
          <a:xfrm>
            <a:off x="8575257" y="4388148"/>
            <a:ext cx="569884" cy="574964"/>
            <a:chOff x="1466151" y="1673042"/>
            <a:chExt cx="569884" cy="574964"/>
          </a:xfrm>
        </p:grpSpPr>
        <p:sp>
          <p:nvSpPr>
            <p:cNvPr id="15" name="Oval 14">
              <a:extLst>
                <a:ext uri="{FF2B5EF4-FFF2-40B4-BE49-F238E27FC236}">
                  <a16:creationId xmlns:a16="http://schemas.microsoft.com/office/drawing/2014/main" id="{761D74B0-5926-403F-8825-ED37779F2176}"/>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 name="Google Shape;525;p39">
              <a:extLst>
                <a:ext uri="{FF2B5EF4-FFF2-40B4-BE49-F238E27FC236}">
                  <a16:creationId xmlns:a16="http://schemas.microsoft.com/office/drawing/2014/main" id="{D2AE7505-8BB1-42C2-A64B-86F2D2DEB109}"/>
                </a:ext>
              </a:extLst>
            </p:cNvPr>
            <p:cNvGrpSpPr/>
            <p:nvPr/>
          </p:nvGrpSpPr>
          <p:grpSpPr>
            <a:xfrm>
              <a:off x="1666703" y="1673042"/>
              <a:ext cx="369332" cy="369332"/>
              <a:chOff x="2594050" y="1631825"/>
              <a:chExt cx="439625" cy="439625"/>
            </a:xfrm>
          </p:grpSpPr>
          <p:sp>
            <p:nvSpPr>
              <p:cNvPr id="17" name="Google Shape;526;p39">
                <a:extLst>
                  <a:ext uri="{FF2B5EF4-FFF2-40B4-BE49-F238E27FC236}">
                    <a16:creationId xmlns:a16="http://schemas.microsoft.com/office/drawing/2014/main" id="{283C8E7C-CE1C-4DCB-B793-98F5E4D312D1}"/>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527;p39">
                <a:extLst>
                  <a:ext uri="{FF2B5EF4-FFF2-40B4-BE49-F238E27FC236}">
                    <a16:creationId xmlns:a16="http://schemas.microsoft.com/office/drawing/2014/main" id="{57811E7B-04DD-46E3-9549-A2DBD4788480}"/>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528;p39">
                <a:extLst>
                  <a:ext uri="{FF2B5EF4-FFF2-40B4-BE49-F238E27FC236}">
                    <a16:creationId xmlns:a16="http://schemas.microsoft.com/office/drawing/2014/main" id="{CADC1BDC-F42D-4D4D-868C-A38AC4AB988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529;p39">
                <a:extLst>
                  <a:ext uri="{FF2B5EF4-FFF2-40B4-BE49-F238E27FC236}">
                    <a16:creationId xmlns:a16="http://schemas.microsoft.com/office/drawing/2014/main" id="{4F987AF3-DC27-4227-B7B9-E94F18E59D76}"/>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1" name="Group 20">
            <a:extLst>
              <a:ext uri="{FF2B5EF4-FFF2-40B4-BE49-F238E27FC236}">
                <a16:creationId xmlns:a16="http://schemas.microsoft.com/office/drawing/2014/main" id="{DB5457D8-B08F-44D0-8FBC-8F34093F5B69}"/>
              </a:ext>
            </a:extLst>
          </p:cNvPr>
          <p:cNvGrpSpPr/>
          <p:nvPr/>
        </p:nvGrpSpPr>
        <p:grpSpPr>
          <a:xfrm>
            <a:off x="6760312" y="1679560"/>
            <a:ext cx="569884" cy="574964"/>
            <a:chOff x="1466151" y="1673042"/>
            <a:chExt cx="569884" cy="574964"/>
          </a:xfrm>
        </p:grpSpPr>
        <p:sp>
          <p:nvSpPr>
            <p:cNvPr id="22" name="Oval 21">
              <a:extLst>
                <a:ext uri="{FF2B5EF4-FFF2-40B4-BE49-F238E27FC236}">
                  <a16:creationId xmlns:a16="http://schemas.microsoft.com/office/drawing/2014/main" id="{D4900B29-F4B0-4B43-8CF9-C823D00CB3C0}"/>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3" name="Google Shape;525;p39">
              <a:extLst>
                <a:ext uri="{FF2B5EF4-FFF2-40B4-BE49-F238E27FC236}">
                  <a16:creationId xmlns:a16="http://schemas.microsoft.com/office/drawing/2014/main" id="{37537DEA-60CF-4CB4-B5D0-07B44ADBB7E0}"/>
                </a:ext>
              </a:extLst>
            </p:cNvPr>
            <p:cNvGrpSpPr/>
            <p:nvPr/>
          </p:nvGrpSpPr>
          <p:grpSpPr>
            <a:xfrm>
              <a:off x="1666703" y="1673042"/>
              <a:ext cx="369332" cy="369332"/>
              <a:chOff x="2594050" y="1631825"/>
              <a:chExt cx="439625" cy="439625"/>
            </a:xfrm>
          </p:grpSpPr>
          <p:sp>
            <p:nvSpPr>
              <p:cNvPr id="24" name="Google Shape;526;p39">
                <a:extLst>
                  <a:ext uri="{FF2B5EF4-FFF2-40B4-BE49-F238E27FC236}">
                    <a16:creationId xmlns:a16="http://schemas.microsoft.com/office/drawing/2014/main" id="{E13D968A-DACE-44CC-9188-EEBA6E16464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527;p39">
                <a:extLst>
                  <a:ext uri="{FF2B5EF4-FFF2-40B4-BE49-F238E27FC236}">
                    <a16:creationId xmlns:a16="http://schemas.microsoft.com/office/drawing/2014/main" id="{DF138D42-DEC2-48BD-B88B-67520BDB910A}"/>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528;p39">
                <a:extLst>
                  <a:ext uri="{FF2B5EF4-FFF2-40B4-BE49-F238E27FC236}">
                    <a16:creationId xmlns:a16="http://schemas.microsoft.com/office/drawing/2014/main" id="{E77E55C9-B7AA-490D-AA5E-B8622CAAEA8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9;p39">
                <a:extLst>
                  <a:ext uri="{FF2B5EF4-FFF2-40B4-BE49-F238E27FC236}">
                    <a16:creationId xmlns:a16="http://schemas.microsoft.com/office/drawing/2014/main" id="{3899E825-0A52-403D-B89A-453E402A788D}"/>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8" name="Group 27">
            <a:extLst>
              <a:ext uri="{FF2B5EF4-FFF2-40B4-BE49-F238E27FC236}">
                <a16:creationId xmlns:a16="http://schemas.microsoft.com/office/drawing/2014/main" id="{3C318303-CE13-4877-8534-DB0FFB458516}"/>
              </a:ext>
            </a:extLst>
          </p:cNvPr>
          <p:cNvGrpSpPr/>
          <p:nvPr/>
        </p:nvGrpSpPr>
        <p:grpSpPr>
          <a:xfrm>
            <a:off x="1593272" y="3019878"/>
            <a:ext cx="569884" cy="574964"/>
            <a:chOff x="1466151" y="1673042"/>
            <a:chExt cx="569884" cy="574964"/>
          </a:xfrm>
        </p:grpSpPr>
        <p:sp>
          <p:nvSpPr>
            <p:cNvPr id="29" name="Oval 28">
              <a:extLst>
                <a:ext uri="{FF2B5EF4-FFF2-40B4-BE49-F238E27FC236}">
                  <a16:creationId xmlns:a16="http://schemas.microsoft.com/office/drawing/2014/main" id="{4F34D217-4BCD-4A9E-A8CF-9CF55451D0E6}"/>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0" name="Google Shape;525;p39">
              <a:extLst>
                <a:ext uri="{FF2B5EF4-FFF2-40B4-BE49-F238E27FC236}">
                  <a16:creationId xmlns:a16="http://schemas.microsoft.com/office/drawing/2014/main" id="{F32A9C58-442A-4A3E-962C-1CDBED0C7859}"/>
                </a:ext>
              </a:extLst>
            </p:cNvPr>
            <p:cNvGrpSpPr/>
            <p:nvPr/>
          </p:nvGrpSpPr>
          <p:grpSpPr>
            <a:xfrm>
              <a:off x="1666703" y="1673042"/>
              <a:ext cx="369332" cy="369332"/>
              <a:chOff x="2594050" y="1631825"/>
              <a:chExt cx="439625" cy="439625"/>
            </a:xfrm>
          </p:grpSpPr>
          <p:sp>
            <p:nvSpPr>
              <p:cNvPr id="31" name="Google Shape;526;p39">
                <a:extLst>
                  <a:ext uri="{FF2B5EF4-FFF2-40B4-BE49-F238E27FC236}">
                    <a16:creationId xmlns:a16="http://schemas.microsoft.com/office/drawing/2014/main" id="{DDBDA855-9322-429C-A9B5-3769E58D051B}"/>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527;p39">
                <a:extLst>
                  <a:ext uri="{FF2B5EF4-FFF2-40B4-BE49-F238E27FC236}">
                    <a16:creationId xmlns:a16="http://schemas.microsoft.com/office/drawing/2014/main" id="{F6ED0B17-3972-4461-B3B0-4152B6CC244D}"/>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528;p39">
                <a:extLst>
                  <a:ext uri="{FF2B5EF4-FFF2-40B4-BE49-F238E27FC236}">
                    <a16:creationId xmlns:a16="http://schemas.microsoft.com/office/drawing/2014/main" id="{780078AB-B370-424A-8827-07136B0F4E2C}"/>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529;p39">
                <a:extLst>
                  <a:ext uri="{FF2B5EF4-FFF2-40B4-BE49-F238E27FC236}">
                    <a16:creationId xmlns:a16="http://schemas.microsoft.com/office/drawing/2014/main" id="{27E3C204-9AC5-474A-AB0C-9C723673F2C8}"/>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pic>
        <p:nvPicPr>
          <p:cNvPr id="35" name="Picture 34" descr="A picture containing clock&#10;&#10;Description automatically generated">
            <a:extLst>
              <a:ext uri="{FF2B5EF4-FFF2-40B4-BE49-F238E27FC236}">
                <a16:creationId xmlns:a16="http://schemas.microsoft.com/office/drawing/2014/main" id="{4301DAFE-15A0-43F7-BCB7-000405EB4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2016143"/>
            <a:ext cx="857274" cy="857274"/>
          </a:xfrm>
          <a:prstGeom prst="rect">
            <a:avLst/>
          </a:prstGeom>
        </p:spPr>
      </p:pic>
      <p:pic>
        <p:nvPicPr>
          <p:cNvPr id="37" name="Picture 36" descr="A picture containing drawing&#10;&#10;Description automatically generated">
            <a:extLst>
              <a:ext uri="{FF2B5EF4-FFF2-40B4-BE49-F238E27FC236}">
                <a16:creationId xmlns:a16="http://schemas.microsoft.com/office/drawing/2014/main" id="{0C8AF5EC-71AA-41D4-A198-23E6B7EBE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274" y="2141225"/>
            <a:ext cx="607110" cy="607110"/>
          </a:xfrm>
          <a:prstGeom prst="rect">
            <a:avLst/>
          </a:prstGeom>
        </p:spPr>
      </p:pic>
      <p:pic>
        <p:nvPicPr>
          <p:cNvPr id="39" name="Picture 38" descr="A close up of a sign&#10;&#10;Description automatically generated">
            <a:extLst>
              <a:ext uri="{FF2B5EF4-FFF2-40B4-BE49-F238E27FC236}">
                <a16:creationId xmlns:a16="http://schemas.microsoft.com/office/drawing/2014/main" id="{27EC3716-CD40-4B6D-997C-65837722DA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9518" y="2130877"/>
            <a:ext cx="607110" cy="607110"/>
          </a:xfrm>
          <a:prstGeom prst="rect">
            <a:avLst/>
          </a:prstGeom>
        </p:spPr>
      </p:pic>
      <p:pic>
        <p:nvPicPr>
          <p:cNvPr id="41" name="Picture 40" descr="A close up of a sign&#10;&#10;Description automatically generated">
            <a:extLst>
              <a:ext uri="{FF2B5EF4-FFF2-40B4-BE49-F238E27FC236}">
                <a16:creationId xmlns:a16="http://schemas.microsoft.com/office/drawing/2014/main" id="{925E826F-8C07-4BB7-8D00-102BA1E952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4762" y="2135084"/>
            <a:ext cx="607110" cy="607110"/>
          </a:xfrm>
          <a:prstGeom prst="rect">
            <a:avLst/>
          </a:prstGeom>
        </p:spPr>
      </p:pic>
      <p:pic>
        <p:nvPicPr>
          <p:cNvPr id="46" name="Picture 45" descr="A close up of a sign&#10;&#10;Description automatically generated">
            <a:extLst>
              <a:ext uri="{FF2B5EF4-FFF2-40B4-BE49-F238E27FC236}">
                <a16:creationId xmlns:a16="http://schemas.microsoft.com/office/drawing/2014/main" id="{97981ACA-2021-4648-A4F1-21870E7901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598" y="4036412"/>
            <a:ext cx="612000" cy="612000"/>
          </a:xfrm>
          <a:prstGeom prst="rect">
            <a:avLst/>
          </a:prstGeom>
        </p:spPr>
      </p:pic>
      <p:pic>
        <p:nvPicPr>
          <p:cNvPr id="48" name="Picture 47" descr="A picture containing clock, sign&#10;&#10;Description automatically generated">
            <a:extLst>
              <a:ext uri="{FF2B5EF4-FFF2-40B4-BE49-F238E27FC236}">
                <a16:creationId xmlns:a16="http://schemas.microsoft.com/office/drawing/2014/main" id="{C645C627-453E-4EF2-BB53-56549B2BB7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2251" y="4036977"/>
            <a:ext cx="612000" cy="612000"/>
          </a:xfrm>
          <a:prstGeom prst="rect">
            <a:avLst/>
          </a:prstGeom>
        </p:spPr>
      </p:pic>
      <p:pic>
        <p:nvPicPr>
          <p:cNvPr id="50" name="Picture 49" descr="A picture containing window, wheel&#10;&#10;Description automatically generated">
            <a:extLst>
              <a:ext uri="{FF2B5EF4-FFF2-40B4-BE49-F238E27FC236}">
                <a16:creationId xmlns:a16="http://schemas.microsoft.com/office/drawing/2014/main" id="{3F94FF7C-CF8F-4ADF-B718-BD2E2B576B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3904" y="4044162"/>
            <a:ext cx="612000" cy="612000"/>
          </a:xfrm>
          <a:prstGeom prst="rect">
            <a:avLst/>
          </a:prstGeom>
        </p:spPr>
      </p:pic>
      <p:pic>
        <p:nvPicPr>
          <p:cNvPr id="52" name="Picture 51" descr="A picture containing drawing&#10;&#10;Description automatically generated">
            <a:extLst>
              <a:ext uri="{FF2B5EF4-FFF2-40B4-BE49-F238E27FC236}">
                <a16:creationId xmlns:a16="http://schemas.microsoft.com/office/drawing/2014/main" id="{C456658E-787B-41CE-B3C1-B9C9830163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5557" y="4036412"/>
            <a:ext cx="612000" cy="612000"/>
          </a:xfrm>
          <a:prstGeom prst="rect">
            <a:avLst/>
          </a:prstGeom>
        </p:spPr>
      </p:pic>
      <p:cxnSp>
        <p:nvCxnSpPr>
          <p:cNvPr id="54" name="Straight Arrow Connector 53">
            <a:extLst>
              <a:ext uri="{FF2B5EF4-FFF2-40B4-BE49-F238E27FC236}">
                <a16:creationId xmlns:a16="http://schemas.microsoft.com/office/drawing/2014/main" id="{C642C0AF-3EA5-46D1-9B79-D231DF1DA5EC}"/>
              </a:ext>
            </a:extLst>
          </p:cNvPr>
          <p:cNvCxnSpPr>
            <a:cxnSpLocks/>
            <a:stCxn id="46" idx="3"/>
            <a:endCxn id="48" idx="1"/>
          </p:cNvCxnSpPr>
          <p:nvPr/>
        </p:nvCxnSpPr>
        <p:spPr>
          <a:xfrm>
            <a:off x="1472598" y="434241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61BF7A7-F8E3-4D37-8868-E969EFB930C6}"/>
              </a:ext>
            </a:extLst>
          </p:cNvPr>
          <p:cNvCxnSpPr>
            <a:cxnSpLocks/>
          </p:cNvCxnSpPr>
          <p:nvPr/>
        </p:nvCxnSpPr>
        <p:spPr>
          <a:xfrm>
            <a:off x="2274251" y="435016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7D0E340-5CEA-4021-9D2C-91183A535B0C}"/>
              </a:ext>
            </a:extLst>
          </p:cNvPr>
          <p:cNvCxnSpPr>
            <a:cxnSpLocks/>
          </p:cNvCxnSpPr>
          <p:nvPr/>
        </p:nvCxnSpPr>
        <p:spPr>
          <a:xfrm>
            <a:off x="3075904" y="435791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 up of a sign&#10;&#10;Description automatically generated">
            <a:extLst>
              <a:ext uri="{FF2B5EF4-FFF2-40B4-BE49-F238E27FC236}">
                <a16:creationId xmlns:a16="http://schemas.microsoft.com/office/drawing/2014/main" id="{2748F640-D392-43CB-9A77-89525253DC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5130" y="2798757"/>
            <a:ext cx="612000" cy="612000"/>
          </a:xfrm>
          <a:prstGeom prst="rect">
            <a:avLst/>
          </a:prstGeom>
        </p:spPr>
      </p:pic>
      <p:pic>
        <p:nvPicPr>
          <p:cNvPr id="62" name="Picture 61" descr="A picture containing drawing&#10;&#10;Description automatically generated">
            <a:extLst>
              <a:ext uri="{FF2B5EF4-FFF2-40B4-BE49-F238E27FC236}">
                <a16:creationId xmlns:a16="http://schemas.microsoft.com/office/drawing/2014/main" id="{DC41DF42-908C-4308-95AC-C211D0910D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40117" y="3606625"/>
            <a:ext cx="671740" cy="612000"/>
          </a:xfrm>
          <a:prstGeom prst="rect">
            <a:avLst/>
          </a:prstGeom>
        </p:spPr>
      </p:pic>
      <p:sp>
        <p:nvSpPr>
          <p:cNvPr id="60" name="TextBox 59">
            <a:extLst>
              <a:ext uri="{FF2B5EF4-FFF2-40B4-BE49-F238E27FC236}">
                <a16:creationId xmlns:a16="http://schemas.microsoft.com/office/drawing/2014/main" id="{6BDC7B09-002C-4D90-8861-958E45924CDB}"/>
              </a:ext>
            </a:extLst>
          </p:cNvPr>
          <p:cNvSpPr txBox="1"/>
          <p:nvPr/>
        </p:nvSpPr>
        <p:spPr>
          <a:xfrm>
            <a:off x="4979914" y="2724497"/>
            <a:ext cx="3306618" cy="2031325"/>
          </a:xfrm>
          <a:prstGeom prst="rect">
            <a:avLst/>
          </a:prstGeom>
          <a:noFill/>
        </p:spPr>
        <p:txBody>
          <a:bodyPr wrap="square" rtlCol="0">
            <a:spAutoFit/>
          </a:bodyPr>
          <a:lstStyle/>
          <a:p>
            <a:pPr marL="342900" indent="-342900">
              <a:buAutoNum type="arabicPeriod"/>
            </a:pPr>
            <a:r>
              <a:rPr lang="id-ID" dirty="0">
                <a:latin typeface="Lora Medium Italic" pitchFamily="2" charset="0"/>
              </a:rPr>
              <a:t>Aplikasi dan Bot Telegram</a:t>
            </a:r>
          </a:p>
          <a:p>
            <a:pPr marL="342900" indent="-342900">
              <a:buAutoNum type="arabicPeriod"/>
            </a:pPr>
            <a:endParaRPr lang="id-ID" dirty="0">
              <a:latin typeface="Lora Medium Italic" pitchFamily="2" charset="0"/>
            </a:endParaRPr>
          </a:p>
          <a:p>
            <a:pPr marL="342900" indent="-342900">
              <a:buAutoNum type="arabicPeriod"/>
            </a:pPr>
            <a:endParaRPr lang="id-ID" dirty="0">
              <a:latin typeface="Lora Medium Italic" pitchFamily="2" charset="0"/>
            </a:endParaRPr>
          </a:p>
          <a:p>
            <a:pPr marL="342900" indent="-342900">
              <a:buAutoNum type="arabicPeriod"/>
            </a:pPr>
            <a:r>
              <a:rPr lang="id-ID" dirty="0">
                <a:latin typeface="Lora Medium Italic" pitchFamily="2" charset="0"/>
              </a:rPr>
              <a:t>Penyampaian informasi bencana alam dan non alam dari Bot Telegram</a:t>
            </a:r>
          </a:p>
          <a:p>
            <a:pPr marL="342900" indent="-342900">
              <a:buAutoNum type="arabicPeriod"/>
            </a:pPr>
            <a:endParaRPr lang="id-ID" dirty="0">
              <a:latin typeface="Lora Medium Italic" pitchFamily="2" charset="0"/>
            </a:endParaRPr>
          </a:p>
        </p:txBody>
      </p:sp>
      <p:pic>
        <p:nvPicPr>
          <p:cNvPr id="67" name="Picture 66" descr="A close up of a sign&#10;&#10;Description automatically generated">
            <a:extLst>
              <a:ext uri="{FF2B5EF4-FFF2-40B4-BE49-F238E27FC236}">
                <a16:creationId xmlns:a16="http://schemas.microsoft.com/office/drawing/2014/main" id="{6A25C842-62E2-4839-B23B-20C01002559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40596" y="5449394"/>
            <a:ext cx="1168085" cy="900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32" name="Group 31">
            <a:extLst>
              <a:ext uri="{FF2B5EF4-FFF2-40B4-BE49-F238E27FC236}">
                <a16:creationId xmlns:a16="http://schemas.microsoft.com/office/drawing/2014/main" id="{49E2632B-F52C-47F0-BBCB-0627D6031573}"/>
              </a:ext>
            </a:extLst>
          </p:cNvPr>
          <p:cNvGrpSpPr/>
          <p:nvPr/>
        </p:nvGrpSpPr>
        <p:grpSpPr>
          <a:xfrm>
            <a:off x="7032364" y="1501132"/>
            <a:ext cx="529590" cy="529590"/>
            <a:chOff x="5130453" y="5596890"/>
            <a:chExt cx="529590" cy="529590"/>
          </a:xfrm>
        </p:grpSpPr>
        <p:sp>
          <p:nvSpPr>
            <p:cNvPr id="33" name="Oval 32">
              <a:extLst>
                <a:ext uri="{FF2B5EF4-FFF2-40B4-BE49-F238E27FC236}">
                  <a16:creationId xmlns:a16="http://schemas.microsoft.com/office/drawing/2014/main" id="{6EFC83F1-D83A-405E-B89B-5111EB24232C}"/>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Google Shape;408;p40">
              <a:extLst>
                <a:ext uri="{FF2B5EF4-FFF2-40B4-BE49-F238E27FC236}">
                  <a16:creationId xmlns:a16="http://schemas.microsoft.com/office/drawing/2014/main" id="{A95FFB59-1095-437D-AAD5-3160EDF82139}"/>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grpSp>
        <p:nvGrpSpPr>
          <p:cNvPr id="29" name="Group 28">
            <a:extLst>
              <a:ext uri="{FF2B5EF4-FFF2-40B4-BE49-F238E27FC236}">
                <a16:creationId xmlns:a16="http://schemas.microsoft.com/office/drawing/2014/main" id="{4E664444-A04B-41C1-97FD-E6046E21FD9F}"/>
              </a:ext>
            </a:extLst>
          </p:cNvPr>
          <p:cNvGrpSpPr/>
          <p:nvPr/>
        </p:nvGrpSpPr>
        <p:grpSpPr>
          <a:xfrm>
            <a:off x="3503892" y="1501132"/>
            <a:ext cx="529590" cy="529590"/>
            <a:chOff x="5130453" y="5596890"/>
            <a:chExt cx="529590" cy="529590"/>
          </a:xfrm>
        </p:grpSpPr>
        <p:sp>
          <p:nvSpPr>
            <p:cNvPr id="30" name="Oval 29">
              <a:extLst>
                <a:ext uri="{FF2B5EF4-FFF2-40B4-BE49-F238E27FC236}">
                  <a16:creationId xmlns:a16="http://schemas.microsoft.com/office/drawing/2014/main" id="{D9319F1D-7FA4-4AB0-9CE6-C27E8A37B954}"/>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Google Shape;408;p40">
              <a:extLst>
                <a:ext uri="{FF2B5EF4-FFF2-40B4-BE49-F238E27FC236}">
                  <a16:creationId xmlns:a16="http://schemas.microsoft.com/office/drawing/2014/main" id="{24155298-2475-4A2A-9F70-05C6491EF498}"/>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grpSp>
        <p:nvGrpSpPr>
          <p:cNvPr id="12" name="Group 11">
            <a:extLst>
              <a:ext uri="{FF2B5EF4-FFF2-40B4-BE49-F238E27FC236}">
                <a16:creationId xmlns:a16="http://schemas.microsoft.com/office/drawing/2014/main" id="{8BE87213-F967-4515-8B91-9FF64CA1A5EE}"/>
              </a:ext>
            </a:extLst>
          </p:cNvPr>
          <p:cNvGrpSpPr/>
          <p:nvPr/>
        </p:nvGrpSpPr>
        <p:grpSpPr>
          <a:xfrm>
            <a:off x="91199" y="1501132"/>
            <a:ext cx="529590" cy="529590"/>
            <a:chOff x="5130453" y="5596890"/>
            <a:chExt cx="529590" cy="529590"/>
          </a:xfrm>
        </p:grpSpPr>
        <p:sp>
          <p:nvSpPr>
            <p:cNvPr id="11" name="Oval 10">
              <a:extLst>
                <a:ext uri="{FF2B5EF4-FFF2-40B4-BE49-F238E27FC236}">
                  <a16:creationId xmlns:a16="http://schemas.microsoft.com/office/drawing/2014/main" id="{DDCC4144-0ADF-4E24-B808-F3DF870B1947}"/>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Google Shape;408;p40">
              <a:extLst>
                <a:ext uri="{FF2B5EF4-FFF2-40B4-BE49-F238E27FC236}">
                  <a16:creationId xmlns:a16="http://schemas.microsoft.com/office/drawing/2014/main" id="{8547EF1D-9BD8-43C9-BC8E-EFDEAD9E2610}"/>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sp>
        <p:nvSpPr>
          <p:cNvPr id="3" name="Text Placeholder 2">
            <a:extLst>
              <a:ext uri="{FF2B5EF4-FFF2-40B4-BE49-F238E27FC236}">
                <a16:creationId xmlns:a16="http://schemas.microsoft.com/office/drawing/2014/main" id="{F443EA8E-BBF4-466E-B53F-EE11BF963A23}"/>
              </a:ext>
            </a:extLst>
          </p:cNvPr>
          <p:cNvSpPr>
            <a:spLocks noGrp="1"/>
          </p:cNvSpPr>
          <p:nvPr>
            <p:ph type="body" idx="2"/>
          </p:nvPr>
        </p:nvSpPr>
        <p:spPr>
          <a:xfrm>
            <a:off x="7172073" y="1584200"/>
            <a:ext cx="3190000" cy="3689600"/>
          </a:xfrm>
        </p:spPr>
        <p:txBody>
          <a:bodyPr/>
          <a:lstStyle/>
          <a:p>
            <a:pPr marL="169329" indent="0">
              <a:buNone/>
            </a:pPr>
            <a:r>
              <a:rPr lang="en-ID" sz="2000" dirty="0" err="1">
                <a:latin typeface="Lora Medium Italic" pitchFamily="2" charset="0"/>
              </a:rPr>
              <a:t>Apakah</a:t>
            </a:r>
            <a:r>
              <a:rPr lang="en-ID" sz="2000" dirty="0">
                <a:latin typeface="Lora Medium Italic" pitchFamily="2" charset="0"/>
              </a:rPr>
              <a:t> </a:t>
            </a:r>
            <a:r>
              <a:rPr lang="en-ID" sz="2000" dirty="0" err="1">
                <a:latin typeface="Lora Medium Italic" pitchFamily="2" charset="0"/>
              </a:rPr>
              <a:t>dengan</a:t>
            </a:r>
            <a:r>
              <a:rPr lang="en-ID" sz="2000" dirty="0">
                <a:latin typeface="Lora Medium Italic" pitchFamily="2" charset="0"/>
              </a:rPr>
              <a:t> </a:t>
            </a:r>
            <a:r>
              <a:rPr lang="en-ID" sz="2000" dirty="0" err="1">
                <a:latin typeface="Lora Medium Italic" pitchFamily="2" charset="0"/>
              </a:rPr>
              <a:t>adanya</a:t>
            </a:r>
            <a:r>
              <a:rPr lang="en-ID" sz="2000" dirty="0">
                <a:latin typeface="Lora Medium Italic" pitchFamily="2" charset="0"/>
              </a:rPr>
              <a:t> </a:t>
            </a:r>
            <a:r>
              <a:rPr lang="id-ID" sz="2000" dirty="0">
                <a:latin typeface="Lora Medium Italic" pitchFamily="2" charset="0"/>
              </a:rPr>
              <a:t>b</a:t>
            </a:r>
            <a:r>
              <a:rPr lang="en-ID" sz="2000" dirty="0" err="1">
                <a:latin typeface="Lora Medium Italic" pitchFamily="2" charset="0"/>
              </a:rPr>
              <a:t>ot</a:t>
            </a:r>
            <a:r>
              <a:rPr lang="en-ID" sz="2000" i="1" dirty="0">
                <a:latin typeface="Lora Medium Italic" pitchFamily="2" charset="0"/>
              </a:rPr>
              <a:t> </a:t>
            </a:r>
            <a:r>
              <a:rPr lang="id-ID" sz="2000" dirty="0">
                <a:latin typeface="Lora Medium Italic" pitchFamily="2" charset="0"/>
              </a:rPr>
              <a:t>t</a:t>
            </a:r>
            <a:r>
              <a:rPr lang="en-ID" sz="2000" dirty="0" err="1">
                <a:latin typeface="Lora Medium Italic" pitchFamily="2" charset="0"/>
              </a:rPr>
              <a:t>elegram</a:t>
            </a:r>
            <a:r>
              <a:rPr lang="en-ID" sz="2000" dirty="0">
                <a:latin typeface="Lora Medium Italic" pitchFamily="2" charset="0"/>
              </a:rPr>
              <a:t> </a:t>
            </a:r>
            <a:r>
              <a:rPr lang="en-ID" sz="2000" dirty="0" err="1">
                <a:latin typeface="Lora Medium Italic" pitchFamily="2" charset="0"/>
              </a:rPr>
              <a:t>tersebut</a:t>
            </a:r>
            <a:r>
              <a:rPr lang="en-ID" sz="2000" dirty="0">
                <a:latin typeface="Lora Medium Italic" pitchFamily="2" charset="0"/>
              </a:rPr>
              <a:t> </a:t>
            </a:r>
            <a:r>
              <a:rPr lang="en-ID" sz="2000" dirty="0" err="1">
                <a:latin typeface="Lora Medium Italic" pitchFamily="2" charset="0"/>
              </a:rPr>
              <a:t>dapat</a:t>
            </a:r>
            <a:r>
              <a:rPr lang="en-ID" sz="2000" dirty="0">
                <a:latin typeface="Lora Medium Italic" pitchFamily="2" charset="0"/>
              </a:rPr>
              <a:t> </a:t>
            </a:r>
            <a:r>
              <a:rPr lang="en-ID" sz="2000" dirty="0" err="1">
                <a:latin typeface="Lora Medium Italic" pitchFamily="2" charset="0"/>
              </a:rPr>
              <a:t>membantu</a:t>
            </a:r>
            <a:r>
              <a:rPr lang="en-ID" sz="2000" dirty="0">
                <a:latin typeface="Lora Medium Italic" pitchFamily="2" charset="0"/>
              </a:rPr>
              <a:t> </a:t>
            </a:r>
            <a:r>
              <a:rPr lang="en-ID" sz="2000" dirty="0" err="1">
                <a:latin typeface="Lora Medium Italic" pitchFamily="2" charset="0"/>
              </a:rPr>
              <a:t>masyarakat</a:t>
            </a:r>
            <a:r>
              <a:rPr lang="en-ID" sz="2000" dirty="0">
                <a:latin typeface="Lora Medium Italic" pitchFamily="2" charset="0"/>
              </a:rPr>
              <a:t> </a:t>
            </a:r>
            <a:r>
              <a:rPr lang="en-ID" sz="2000" dirty="0" err="1">
                <a:latin typeface="Lora Medium Italic" pitchFamily="2" charset="0"/>
              </a:rPr>
              <a:t>dalam</a:t>
            </a:r>
            <a:r>
              <a:rPr lang="en-ID" sz="2000" dirty="0">
                <a:latin typeface="Lora Medium Italic" pitchFamily="2" charset="0"/>
              </a:rPr>
              <a:t> </a:t>
            </a:r>
            <a:r>
              <a:rPr lang="en-ID" sz="2000" dirty="0" err="1">
                <a:latin typeface="Lora Medium Italic" pitchFamily="2" charset="0"/>
              </a:rPr>
              <a:t>memperoleh</a:t>
            </a:r>
            <a:r>
              <a:rPr lang="en-ID" sz="2000" dirty="0">
                <a:latin typeface="Lora Medium Italic" pitchFamily="2" charset="0"/>
              </a:rPr>
              <a:t> </a:t>
            </a:r>
            <a:r>
              <a:rPr lang="en-ID" sz="2000" dirty="0" err="1">
                <a:latin typeface="Lora Medium Italic" pitchFamily="2" charset="0"/>
              </a:rPr>
              <a:t>informasi</a:t>
            </a:r>
            <a:r>
              <a:rPr lang="en-ID" sz="2000" dirty="0">
                <a:latin typeface="Lora Medium Italic" pitchFamily="2" charset="0"/>
              </a:rPr>
              <a:t> </a:t>
            </a:r>
            <a:r>
              <a:rPr lang="en-ID" sz="2000" dirty="0" err="1">
                <a:latin typeface="Lora Medium Italic" pitchFamily="2" charset="0"/>
              </a:rPr>
              <a:t>terkait</a:t>
            </a:r>
            <a:r>
              <a:rPr lang="en-ID" sz="2000" dirty="0">
                <a:latin typeface="Lora Medium Italic" pitchFamily="2" charset="0"/>
              </a:rPr>
              <a:t> </a:t>
            </a:r>
            <a:r>
              <a:rPr lang="en-ID" sz="2000" dirty="0" err="1">
                <a:latin typeface="Lora Medium Italic" pitchFamily="2" charset="0"/>
              </a:rPr>
              <a:t>kondisi</a:t>
            </a:r>
            <a:r>
              <a:rPr lang="en-ID" sz="2000" dirty="0">
                <a:latin typeface="Lora Medium Italic" pitchFamily="2" charset="0"/>
              </a:rPr>
              <a:t> </a:t>
            </a:r>
            <a:r>
              <a:rPr lang="en-ID" sz="2000" dirty="0" err="1">
                <a:latin typeface="Lora Medium Italic" pitchFamily="2" charset="0"/>
              </a:rPr>
              <a:t>bencana</a:t>
            </a:r>
            <a:r>
              <a:rPr lang="en-ID" sz="2000" dirty="0">
                <a:latin typeface="Lora Medium Italic" pitchFamily="2" charset="0"/>
              </a:rPr>
              <a:t> di Kota Semarang?</a:t>
            </a:r>
            <a:endParaRPr lang="id-ID" dirty="0">
              <a:latin typeface="Lora Medium Italic" pitchFamily="2" charset="0"/>
            </a:endParaRPr>
          </a:p>
        </p:txBody>
      </p:sp>
      <p:sp>
        <p:nvSpPr>
          <p:cNvPr id="5" name="Text Placeholder 4">
            <a:extLst>
              <a:ext uri="{FF2B5EF4-FFF2-40B4-BE49-F238E27FC236}">
                <a16:creationId xmlns:a16="http://schemas.microsoft.com/office/drawing/2014/main" id="{6AD49115-2273-45D1-8B0F-77BBDB55EE8B}"/>
              </a:ext>
            </a:extLst>
          </p:cNvPr>
          <p:cNvSpPr>
            <a:spLocks noGrp="1"/>
          </p:cNvSpPr>
          <p:nvPr>
            <p:ph type="body" idx="1"/>
          </p:nvPr>
        </p:nvSpPr>
        <p:spPr>
          <a:xfrm>
            <a:off x="278254" y="1584200"/>
            <a:ext cx="3190000" cy="3689600"/>
          </a:xfrm>
        </p:spPr>
        <p:txBody>
          <a:bodyPr/>
          <a:lstStyle/>
          <a:p>
            <a:pPr marL="169329" indent="0">
              <a:buNone/>
            </a:pPr>
            <a:r>
              <a:rPr lang="en-ID" sz="2000" dirty="0" err="1">
                <a:latin typeface="Lora Medium Italic" pitchFamily="2" charset="0"/>
              </a:rPr>
              <a:t>Bagaimana</a:t>
            </a:r>
            <a:r>
              <a:rPr lang="en-ID" sz="2000" dirty="0">
                <a:latin typeface="Lora Medium Italic" pitchFamily="2" charset="0"/>
              </a:rPr>
              <a:t> </a:t>
            </a:r>
            <a:r>
              <a:rPr lang="en-ID" sz="2000" dirty="0" err="1">
                <a:latin typeface="Lora Medium Italic" pitchFamily="2" charset="0"/>
              </a:rPr>
              <a:t>cara</a:t>
            </a:r>
            <a:r>
              <a:rPr lang="en-ID" sz="2000" dirty="0">
                <a:latin typeface="Lora Medium Italic" pitchFamily="2" charset="0"/>
              </a:rPr>
              <a:t> </a:t>
            </a:r>
            <a:r>
              <a:rPr lang="en-ID" sz="2000" dirty="0" err="1">
                <a:latin typeface="Lora Medium Italic" pitchFamily="2" charset="0"/>
              </a:rPr>
              <a:t>untuk</a:t>
            </a:r>
            <a:r>
              <a:rPr lang="en-ID" sz="2000" dirty="0">
                <a:latin typeface="Lora Medium Italic" pitchFamily="2" charset="0"/>
              </a:rPr>
              <a:t> </a:t>
            </a:r>
            <a:r>
              <a:rPr lang="en-ID" sz="2000" dirty="0" err="1">
                <a:latin typeface="Lora Medium Italic" pitchFamily="2" charset="0"/>
              </a:rPr>
              <a:t>mengetahui</a:t>
            </a:r>
            <a:r>
              <a:rPr lang="en-ID" sz="2000" dirty="0">
                <a:latin typeface="Lora Medium Italic" pitchFamily="2" charset="0"/>
              </a:rPr>
              <a:t> </a:t>
            </a:r>
            <a:r>
              <a:rPr lang="en-ID" sz="2000" dirty="0" err="1">
                <a:latin typeface="Lora Medium Italic" pitchFamily="2" charset="0"/>
              </a:rPr>
              <a:t>kondisi</a:t>
            </a:r>
            <a:r>
              <a:rPr lang="en-ID" sz="2000" dirty="0">
                <a:latin typeface="Lora Medium Italic" pitchFamily="2" charset="0"/>
              </a:rPr>
              <a:t> </a:t>
            </a:r>
            <a:r>
              <a:rPr lang="en-ID" sz="2000" dirty="0" err="1">
                <a:latin typeface="Lora Medium Italic" pitchFamily="2" charset="0"/>
              </a:rPr>
              <a:t>bencana</a:t>
            </a:r>
            <a:r>
              <a:rPr lang="en-ID" sz="2000" dirty="0">
                <a:latin typeface="Lora Medium Italic" pitchFamily="2" charset="0"/>
              </a:rPr>
              <a:t> di Kota Semarang </a:t>
            </a:r>
            <a:r>
              <a:rPr lang="en-ID" sz="2000" dirty="0" err="1">
                <a:latin typeface="Lora Medium Italic" pitchFamily="2" charset="0"/>
              </a:rPr>
              <a:t>dengan</a:t>
            </a:r>
            <a:r>
              <a:rPr lang="en-ID" sz="2000" dirty="0">
                <a:latin typeface="Lora Medium Italic" pitchFamily="2" charset="0"/>
              </a:rPr>
              <a:t> </a:t>
            </a:r>
            <a:r>
              <a:rPr lang="en-ID" sz="2000" dirty="0" err="1">
                <a:latin typeface="Lora Medium Italic" pitchFamily="2" charset="0"/>
              </a:rPr>
              <a:t>mengakses</a:t>
            </a:r>
            <a:r>
              <a:rPr lang="en-ID" sz="2000" dirty="0">
                <a:latin typeface="Lora Medium Italic" pitchFamily="2" charset="0"/>
              </a:rPr>
              <a:t> </a:t>
            </a:r>
            <a:r>
              <a:rPr lang="en-ID" sz="2000" dirty="0" err="1">
                <a:latin typeface="Lora Medium Italic" pitchFamily="2" charset="0"/>
              </a:rPr>
              <a:t>aplikasi</a:t>
            </a:r>
            <a:r>
              <a:rPr lang="en-ID" sz="2000" dirty="0">
                <a:latin typeface="Lora Medium Italic" pitchFamily="2" charset="0"/>
              </a:rPr>
              <a:t> </a:t>
            </a:r>
            <a:r>
              <a:rPr lang="id-ID" sz="2000" dirty="0">
                <a:latin typeface="Lora Medium Italic" pitchFamily="2" charset="0"/>
              </a:rPr>
              <a:t>t</a:t>
            </a:r>
            <a:r>
              <a:rPr lang="en-ID" sz="2000" dirty="0" err="1">
                <a:latin typeface="Lora Medium Italic" pitchFamily="2" charset="0"/>
              </a:rPr>
              <a:t>elegram</a:t>
            </a:r>
            <a:r>
              <a:rPr lang="id-ID" sz="2000" dirty="0">
                <a:latin typeface="Lora Medium Italic" pitchFamily="2" charset="0"/>
              </a:rPr>
              <a:t>?</a:t>
            </a:r>
          </a:p>
        </p:txBody>
      </p:sp>
      <p:sp>
        <p:nvSpPr>
          <p:cNvPr id="7" name="Text Placeholder 6">
            <a:extLst>
              <a:ext uri="{FF2B5EF4-FFF2-40B4-BE49-F238E27FC236}">
                <a16:creationId xmlns:a16="http://schemas.microsoft.com/office/drawing/2014/main" id="{250B6C44-E8DF-4FBE-AE9E-49D033B9289E}"/>
              </a:ext>
            </a:extLst>
          </p:cNvPr>
          <p:cNvSpPr>
            <a:spLocks noGrp="1"/>
          </p:cNvSpPr>
          <p:nvPr>
            <p:ph type="body" idx="2"/>
          </p:nvPr>
        </p:nvSpPr>
        <p:spPr>
          <a:xfrm>
            <a:off x="3655309" y="1584200"/>
            <a:ext cx="3190000" cy="3689600"/>
          </a:xfrm>
        </p:spPr>
        <p:txBody>
          <a:bodyPr/>
          <a:lstStyle/>
          <a:p>
            <a:pPr marL="169329" indent="0">
              <a:buNone/>
            </a:pPr>
            <a:r>
              <a:rPr lang="id-ID" sz="2000" dirty="0">
                <a:latin typeface="Lora Medium Italic" pitchFamily="2" charset="0"/>
              </a:rPr>
              <a:t>Apa </a:t>
            </a:r>
            <a:r>
              <a:rPr lang="id-ID" sz="2000" dirty="0" err="1">
                <a:latin typeface="Lora Medium Italic" pitchFamily="2" charset="0"/>
              </a:rPr>
              <a:t>sajakah</a:t>
            </a:r>
            <a:r>
              <a:rPr lang="id-ID" sz="2000" dirty="0">
                <a:latin typeface="Lora Medium Italic" pitchFamily="2" charset="0"/>
              </a:rPr>
              <a:t> informasi yang bisa didapat jika kita mengakses bot tersebut melalui aplikasi telegram?</a:t>
            </a:r>
          </a:p>
        </p:txBody>
      </p:sp>
      <p:sp>
        <p:nvSpPr>
          <p:cNvPr id="15" name="Google Shape;65;p14">
            <a:extLst>
              <a:ext uri="{FF2B5EF4-FFF2-40B4-BE49-F238E27FC236}">
                <a16:creationId xmlns:a16="http://schemas.microsoft.com/office/drawing/2014/main" id="{D1A2D446-F5CE-4A5D-B060-91C60C52FB06}"/>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10" name="Rectangle 9">
            <a:extLst>
              <a:ext uri="{FF2B5EF4-FFF2-40B4-BE49-F238E27FC236}">
                <a16:creationId xmlns:a16="http://schemas.microsoft.com/office/drawing/2014/main" id="{EC47989D-AA5F-4A4A-9D9E-9F4D7F3712C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18" name="Group 17">
            <a:extLst>
              <a:ext uri="{FF2B5EF4-FFF2-40B4-BE49-F238E27FC236}">
                <a16:creationId xmlns:a16="http://schemas.microsoft.com/office/drawing/2014/main" id="{0EE5D38F-9D6A-43EA-A48F-E7FCDD4FDDB1}"/>
              </a:ext>
            </a:extLst>
          </p:cNvPr>
          <p:cNvGrpSpPr/>
          <p:nvPr/>
        </p:nvGrpSpPr>
        <p:grpSpPr>
          <a:xfrm>
            <a:off x="10077131" y="854311"/>
            <a:ext cx="569884" cy="574964"/>
            <a:chOff x="1466151" y="1673042"/>
            <a:chExt cx="569884" cy="574964"/>
          </a:xfrm>
        </p:grpSpPr>
        <p:sp>
          <p:nvSpPr>
            <p:cNvPr id="19" name="Oval 18">
              <a:extLst>
                <a:ext uri="{FF2B5EF4-FFF2-40B4-BE49-F238E27FC236}">
                  <a16:creationId xmlns:a16="http://schemas.microsoft.com/office/drawing/2014/main" id="{1C97B063-D87D-4EB4-95F5-D127617AE6BC}"/>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0" name="Google Shape;525;p39">
              <a:extLst>
                <a:ext uri="{FF2B5EF4-FFF2-40B4-BE49-F238E27FC236}">
                  <a16:creationId xmlns:a16="http://schemas.microsoft.com/office/drawing/2014/main" id="{461C75A7-14E8-4AA4-AE25-2A83C99D96DB}"/>
                </a:ext>
              </a:extLst>
            </p:cNvPr>
            <p:cNvGrpSpPr/>
            <p:nvPr/>
          </p:nvGrpSpPr>
          <p:grpSpPr>
            <a:xfrm>
              <a:off x="1666703" y="1673042"/>
              <a:ext cx="369332" cy="369332"/>
              <a:chOff x="2594050" y="1631825"/>
              <a:chExt cx="439625" cy="439625"/>
            </a:xfrm>
          </p:grpSpPr>
          <p:sp>
            <p:nvSpPr>
              <p:cNvPr id="21" name="Google Shape;526;p39">
                <a:extLst>
                  <a:ext uri="{FF2B5EF4-FFF2-40B4-BE49-F238E27FC236}">
                    <a16:creationId xmlns:a16="http://schemas.microsoft.com/office/drawing/2014/main" id="{D3023451-8FB9-4CE3-84F9-C33421B1F2AF}"/>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527;p39">
                <a:extLst>
                  <a:ext uri="{FF2B5EF4-FFF2-40B4-BE49-F238E27FC236}">
                    <a16:creationId xmlns:a16="http://schemas.microsoft.com/office/drawing/2014/main" id="{15C16809-CE48-4698-B585-6C8212574330}"/>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528;p39">
                <a:extLst>
                  <a:ext uri="{FF2B5EF4-FFF2-40B4-BE49-F238E27FC236}">
                    <a16:creationId xmlns:a16="http://schemas.microsoft.com/office/drawing/2014/main" id="{12151BEB-2536-4EF5-B4E1-400E6935C5E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529;p39">
                <a:extLst>
                  <a:ext uri="{FF2B5EF4-FFF2-40B4-BE49-F238E27FC236}">
                    <a16:creationId xmlns:a16="http://schemas.microsoft.com/office/drawing/2014/main" id="{5236F0A1-5485-4CD7-9EA8-444FED88FC58}"/>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6" name="Google Shape;65;p14">
            <a:extLst>
              <a:ext uri="{FF2B5EF4-FFF2-40B4-BE49-F238E27FC236}">
                <a16:creationId xmlns:a16="http://schemas.microsoft.com/office/drawing/2014/main" id="{A04F0745-8F99-425B-A3A7-D209AAFFF9B3}"/>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a:solidFill>
                  <a:srgbClr val="2899E5"/>
                </a:solidFill>
                <a:latin typeface="Poppins Thin" panose="00000300000000000000" pitchFamily="2" charset="0"/>
                <a:cs typeface="Poppins Thin" panose="00000300000000000000" pitchFamily="2" charset="0"/>
              </a:rPr>
              <a:t>Pendahuluan</a:t>
            </a:r>
            <a:endParaRPr lang="id-ID" sz="6000" b="1" dirty="0">
              <a:solidFill>
                <a:srgbClr val="2899E5"/>
              </a:solidFill>
              <a:latin typeface="Poppins Thin" panose="00000300000000000000" pitchFamily="2" charset="0"/>
              <a:cs typeface="Poppins Thin" panose="000003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18" name="Text Placeholder 2">
            <a:extLst>
              <a:ext uri="{FF2B5EF4-FFF2-40B4-BE49-F238E27FC236}">
                <a16:creationId xmlns:a16="http://schemas.microsoft.com/office/drawing/2014/main" id="{53C4FE67-C5E7-4460-922C-34FEEC176707}"/>
              </a:ext>
            </a:extLst>
          </p:cNvPr>
          <p:cNvSpPr txBox="1">
            <a:spLocks/>
          </p:cNvSpPr>
          <p:nvPr/>
        </p:nvSpPr>
        <p:spPr>
          <a:xfrm>
            <a:off x="7172073" y="1584200"/>
            <a:ext cx="3190000" cy="23966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None/>
            </a:pPr>
            <a:r>
              <a:rPr lang="en-ID" sz="2000" dirty="0">
                <a:highlight>
                  <a:srgbClr val="2899E5"/>
                </a:highlight>
                <a:latin typeface="Lora Medium Italic" pitchFamily="2" charset="0"/>
              </a:rPr>
              <a:t>PHP: Hypertext </a:t>
            </a:r>
            <a:r>
              <a:rPr lang="en-ID" sz="2000" dirty="0" err="1">
                <a:highlight>
                  <a:srgbClr val="2899E5"/>
                </a:highlight>
                <a:latin typeface="Lora Medium Italic" pitchFamily="2" charset="0"/>
              </a:rPr>
              <a:t>Preprocessor</a:t>
            </a:r>
            <a:endParaRPr lang="en-ID" sz="2000" dirty="0">
              <a:highlight>
                <a:srgbClr val="2899E5"/>
              </a:highlight>
              <a:latin typeface="Lora Medium Italic" pitchFamily="2" charset="0"/>
            </a:endParaRPr>
          </a:p>
          <a:p>
            <a:pPr marL="169329" indent="0" algn="just">
              <a:buNone/>
            </a:pPr>
            <a:r>
              <a:rPr lang="en-ID" sz="1600" dirty="0">
                <a:latin typeface="Lora Medium Italic" pitchFamily="2" charset="0"/>
              </a:rPr>
              <a:t>PHP </a:t>
            </a:r>
            <a:r>
              <a:rPr lang="en-ID" sz="1600" dirty="0" err="1">
                <a:latin typeface="Lora Medium Italic" pitchFamily="2" charset="0"/>
              </a:rPr>
              <a:t>singkatan</a:t>
            </a:r>
            <a:r>
              <a:rPr lang="en-ID" sz="1600" dirty="0">
                <a:latin typeface="Lora Medium Italic" pitchFamily="2" charset="0"/>
              </a:rPr>
              <a:t> </a:t>
            </a:r>
            <a:r>
              <a:rPr lang="en-ID" sz="1600" dirty="0" err="1">
                <a:latin typeface="Lora Medium Italic" pitchFamily="2" charset="0"/>
              </a:rPr>
              <a:t>dari</a:t>
            </a:r>
            <a:r>
              <a:rPr lang="en-ID" sz="1600" dirty="0">
                <a:latin typeface="Lora Medium Italic" pitchFamily="2" charset="0"/>
              </a:rPr>
              <a:t> PHP: Hypertext </a:t>
            </a:r>
            <a:r>
              <a:rPr lang="en-ID" sz="1600" dirty="0" err="1">
                <a:latin typeface="Lora Medium Italic" pitchFamily="2" charset="0"/>
              </a:rPr>
              <a:t>Prepocessor</a:t>
            </a:r>
            <a:r>
              <a:rPr lang="en-ID" sz="1600" dirty="0">
                <a:latin typeface="Lora Medium Italic" pitchFamily="2" charset="0"/>
              </a:rPr>
              <a:t>. PHP </a:t>
            </a:r>
            <a:r>
              <a:rPr lang="en-ID" sz="1600" dirty="0" err="1">
                <a:latin typeface="Lora Medium Italic" pitchFamily="2" charset="0"/>
              </a:rPr>
              <a:t>merupakan</a:t>
            </a:r>
            <a:r>
              <a:rPr lang="en-ID" sz="1600" dirty="0">
                <a:latin typeface="Lora Medium Italic" pitchFamily="2" charset="0"/>
              </a:rPr>
              <a:t> </a:t>
            </a:r>
            <a:r>
              <a:rPr lang="en-ID" sz="1600" dirty="0" err="1">
                <a:latin typeface="Lora Medium Italic" pitchFamily="2" charset="0"/>
              </a:rPr>
              <a:t>bahasa</a:t>
            </a:r>
            <a:r>
              <a:rPr lang="en-ID" sz="1600" dirty="0">
                <a:latin typeface="Lora Medium Italic" pitchFamily="2" charset="0"/>
              </a:rPr>
              <a:t> script yang </a:t>
            </a:r>
            <a:r>
              <a:rPr lang="en-ID" sz="1600" dirty="0" err="1">
                <a:latin typeface="Lora Medium Italic" pitchFamily="2" charset="0"/>
              </a:rPr>
              <a:t>dijalankan</a:t>
            </a:r>
            <a:r>
              <a:rPr lang="en-ID" sz="1600" dirty="0">
                <a:latin typeface="Lora Medium Italic" pitchFamily="2" charset="0"/>
              </a:rPr>
              <a:t> pada </a:t>
            </a:r>
            <a:r>
              <a:rPr lang="en-ID" sz="1600" dirty="0" err="1">
                <a:latin typeface="Lora Medium Italic" pitchFamily="2" charset="0"/>
              </a:rPr>
              <a:t>sisi</a:t>
            </a:r>
            <a:r>
              <a:rPr lang="en-ID" sz="1600" dirty="0">
                <a:latin typeface="Lora Medium Italic" pitchFamily="2" charset="0"/>
              </a:rPr>
              <a:t> server (SSS: Server Side Scripting).</a:t>
            </a:r>
            <a:endParaRPr lang="id-ID" sz="2000" dirty="0">
              <a:latin typeface="Lora Medium Italic" pitchFamily="2" charset="0"/>
            </a:endParaRPr>
          </a:p>
        </p:txBody>
      </p:sp>
      <p:sp>
        <p:nvSpPr>
          <p:cNvPr id="19" name="Text Placeholder 4">
            <a:extLst>
              <a:ext uri="{FF2B5EF4-FFF2-40B4-BE49-F238E27FC236}">
                <a16:creationId xmlns:a16="http://schemas.microsoft.com/office/drawing/2014/main" id="{F84F14D5-EFD8-4045-9068-34C11FFA4C52}"/>
              </a:ext>
            </a:extLst>
          </p:cNvPr>
          <p:cNvSpPr txBox="1">
            <a:spLocks/>
          </p:cNvSpPr>
          <p:nvPr/>
        </p:nvSpPr>
        <p:spPr>
          <a:xfrm>
            <a:off x="278254" y="1584200"/>
            <a:ext cx="3190000" cy="3689600"/>
          </a:xfrm>
          <a:prstGeom prst="rect">
            <a:avLst/>
          </a:prstGeom>
        </p:spPr>
        <p:txBody>
          <a:bodyPr spcFirstLastPara="1" vert="horz" wrap="square" lIns="0" tIns="0" rIns="0" bIns="0" rtlCol="0" anchor="t" anchorCtr="0">
            <a:noAutofit/>
          </a:bodyPr>
          <a:lstStyle>
            <a:lvl1pPr marL="228600" lvl="0"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9pPr>
          </a:lstStyle>
          <a:p>
            <a:pPr marL="169329" indent="0"/>
            <a:endParaRPr lang="id-ID" sz="2000" dirty="0">
              <a:solidFill>
                <a:schemeClr val="tx1"/>
              </a:solidFill>
              <a:latin typeface="Lora Medium Italic" pitchFamily="2" charset="0"/>
            </a:endParaRPr>
          </a:p>
        </p:txBody>
      </p:sp>
      <p:sp>
        <p:nvSpPr>
          <p:cNvPr id="20" name="Text Placeholder 6">
            <a:extLst>
              <a:ext uri="{FF2B5EF4-FFF2-40B4-BE49-F238E27FC236}">
                <a16:creationId xmlns:a16="http://schemas.microsoft.com/office/drawing/2014/main" id="{79CC92FE-50CE-4A16-8E76-DD5803C9BA12}"/>
              </a:ext>
            </a:extLst>
          </p:cNvPr>
          <p:cNvSpPr txBox="1">
            <a:spLocks/>
          </p:cNvSpPr>
          <p:nvPr/>
        </p:nvSpPr>
        <p:spPr>
          <a:xfrm>
            <a:off x="3655309" y="1584200"/>
            <a:ext cx="3190000" cy="2193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KECERDASAAN BUATA</a:t>
            </a:r>
            <a:r>
              <a:rPr lang="id-ID" sz="2000" dirty="0">
                <a:highlight>
                  <a:srgbClr val="2899E5"/>
                </a:highlight>
                <a:latin typeface="Lora Medium Italic" pitchFamily="2" charset="0"/>
              </a:rPr>
              <a:t>N</a:t>
            </a:r>
          </a:p>
          <a:p>
            <a:pPr marL="0" lvl="0" indent="0" algn="just">
              <a:buNone/>
            </a:pPr>
            <a:r>
              <a:rPr lang="en-ID" sz="1600" dirty="0" err="1">
                <a:latin typeface="Lora" pitchFamily="2" charset="0"/>
              </a:rPr>
              <a:t>Kecerdasan</a:t>
            </a:r>
            <a:r>
              <a:rPr lang="en-ID" sz="1600" dirty="0">
                <a:latin typeface="Lora" pitchFamily="2" charset="0"/>
              </a:rPr>
              <a:t> </a:t>
            </a:r>
            <a:r>
              <a:rPr lang="en-ID" sz="1600" dirty="0" err="1">
                <a:latin typeface="Lora" pitchFamily="2" charset="0"/>
              </a:rPr>
              <a:t>buatan</a:t>
            </a:r>
            <a:r>
              <a:rPr lang="en-ID" sz="1600" dirty="0">
                <a:latin typeface="Lora" pitchFamily="2" charset="0"/>
              </a:rPr>
              <a:t> </a:t>
            </a:r>
            <a:r>
              <a:rPr lang="en-ID" sz="1600" dirty="0" err="1">
                <a:latin typeface="Lora" pitchFamily="2" charset="0"/>
              </a:rPr>
              <a:t>merupakan</a:t>
            </a:r>
            <a:r>
              <a:rPr lang="en-ID" sz="1600" dirty="0">
                <a:latin typeface="Lora" pitchFamily="2" charset="0"/>
              </a:rPr>
              <a:t> salah </a:t>
            </a:r>
            <a:r>
              <a:rPr lang="en-ID" sz="1600" dirty="0" err="1">
                <a:latin typeface="Lora" pitchFamily="2" charset="0"/>
              </a:rPr>
              <a:t>satu</a:t>
            </a:r>
            <a:r>
              <a:rPr lang="en-ID" sz="1600" dirty="0">
                <a:latin typeface="Lora" pitchFamily="2" charset="0"/>
              </a:rPr>
              <a:t> </a:t>
            </a:r>
            <a:r>
              <a:rPr lang="en-ID" sz="1600" dirty="0" err="1">
                <a:latin typeface="Lora" pitchFamily="2" charset="0"/>
              </a:rPr>
              <a:t>bagian</a:t>
            </a:r>
            <a:r>
              <a:rPr lang="en-ID" sz="1600" dirty="0">
                <a:latin typeface="Lora" pitchFamily="2" charset="0"/>
              </a:rPr>
              <a:t> </a:t>
            </a:r>
            <a:r>
              <a:rPr lang="en-ID" sz="1600" dirty="0" err="1">
                <a:latin typeface="Lora" pitchFamily="2" charset="0"/>
              </a:rPr>
              <a:t>ilmu</a:t>
            </a:r>
            <a:r>
              <a:rPr lang="en-ID" sz="1600" dirty="0">
                <a:latin typeface="Lora" pitchFamily="2" charset="0"/>
              </a:rPr>
              <a:t> </a:t>
            </a:r>
            <a:r>
              <a:rPr lang="en-ID" sz="1600" dirty="0" err="1">
                <a:latin typeface="Lora" pitchFamily="2" charset="0"/>
              </a:rPr>
              <a:t>komputer</a:t>
            </a:r>
            <a:r>
              <a:rPr lang="en-ID" sz="1600" dirty="0">
                <a:latin typeface="Lora" pitchFamily="2" charset="0"/>
              </a:rPr>
              <a:t> yang </a:t>
            </a:r>
            <a:r>
              <a:rPr lang="en-ID" sz="1600" dirty="0" err="1">
                <a:latin typeface="Lora" pitchFamily="2" charset="0"/>
              </a:rPr>
              <a:t>membuat</a:t>
            </a:r>
            <a:r>
              <a:rPr lang="en-ID" sz="1600" dirty="0">
                <a:latin typeface="Lora" pitchFamily="2" charset="0"/>
              </a:rPr>
              <a:t> agar </a:t>
            </a:r>
            <a:r>
              <a:rPr lang="en-ID" sz="1600" dirty="0" err="1">
                <a:latin typeface="Lora" pitchFamily="2" charset="0"/>
              </a:rPr>
              <a:t>mesin</a:t>
            </a:r>
            <a:r>
              <a:rPr lang="en-ID" sz="1600" dirty="0">
                <a:latin typeface="Lora" pitchFamily="2" charset="0"/>
              </a:rPr>
              <a:t> (</a:t>
            </a:r>
            <a:r>
              <a:rPr lang="en-ID" sz="1600" dirty="0" err="1">
                <a:latin typeface="Lora" pitchFamily="2" charset="0"/>
              </a:rPr>
              <a:t>komputer</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melakukan</a:t>
            </a:r>
            <a:r>
              <a:rPr lang="en-ID" sz="1600" dirty="0">
                <a:latin typeface="Lora" pitchFamily="2" charset="0"/>
              </a:rPr>
              <a:t> </a:t>
            </a:r>
            <a:r>
              <a:rPr lang="en-ID" sz="1600" dirty="0" err="1">
                <a:latin typeface="Lora" pitchFamily="2" charset="0"/>
              </a:rPr>
              <a:t>pekerjaan</a:t>
            </a:r>
            <a:r>
              <a:rPr lang="en-ID" sz="1600" dirty="0">
                <a:latin typeface="Lora" pitchFamily="2" charset="0"/>
              </a:rPr>
              <a:t> </a:t>
            </a:r>
            <a:r>
              <a:rPr lang="en-ID" sz="1600" dirty="0" err="1">
                <a:latin typeface="Lora" pitchFamily="2" charset="0"/>
              </a:rPr>
              <a:t>seperti</a:t>
            </a:r>
            <a:r>
              <a:rPr lang="en-ID" sz="1600" dirty="0">
                <a:latin typeface="Lora" pitchFamily="2" charset="0"/>
              </a:rPr>
              <a:t> dan </a:t>
            </a:r>
            <a:r>
              <a:rPr lang="en-ID" sz="1600" dirty="0" err="1">
                <a:latin typeface="Lora" pitchFamily="2" charset="0"/>
              </a:rPr>
              <a:t>sebaik</a:t>
            </a:r>
            <a:r>
              <a:rPr lang="en-ID" sz="1600" dirty="0">
                <a:latin typeface="Lora" pitchFamily="2" charset="0"/>
              </a:rPr>
              <a:t> yang </a:t>
            </a:r>
            <a:r>
              <a:rPr lang="en-ID" sz="1600" dirty="0" err="1">
                <a:latin typeface="Lora" pitchFamily="2" charset="0"/>
              </a:rPr>
              <a:t>dilakukan</a:t>
            </a:r>
            <a:r>
              <a:rPr lang="en-ID" sz="1600" dirty="0">
                <a:latin typeface="Lora" pitchFamily="2" charset="0"/>
              </a:rPr>
              <a:t> oleh </a:t>
            </a:r>
            <a:r>
              <a:rPr lang="en-ID" sz="1600" dirty="0" err="1">
                <a:latin typeface="Lora" pitchFamily="2" charset="0"/>
              </a:rPr>
              <a:t>manusia</a:t>
            </a:r>
            <a:r>
              <a:rPr lang="en-ID" sz="1600" dirty="0">
                <a:latin typeface="Lora" pitchFamily="2" charset="0"/>
              </a:rPr>
              <a:t> </a:t>
            </a:r>
            <a:r>
              <a:rPr lang="en-US" sz="1600" dirty="0">
                <a:latin typeface="Lora" pitchFamily="2" charset="0"/>
              </a:rPr>
              <a:t>(</a:t>
            </a:r>
            <a:r>
              <a:rPr lang="en-US" sz="1600" dirty="0" err="1">
                <a:latin typeface="Lora" pitchFamily="2" charset="0"/>
              </a:rPr>
              <a:t>Wiyanti</a:t>
            </a:r>
            <a:r>
              <a:rPr lang="en-US" sz="1600" dirty="0">
                <a:latin typeface="Lora" pitchFamily="2" charset="0"/>
              </a:rPr>
              <a:t>, 2018)</a:t>
            </a:r>
            <a:r>
              <a:rPr lang="en-ID" sz="1600" dirty="0">
                <a:latin typeface="Lora" pitchFamily="2" charset="0"/>
              </a:rPr>
              <a:t>.</a:t>
            </a:r>
            <a:endParaRPr lang="id-ID" sz="2000" dirty="0">
              <a:latin typeface="Lora" pitchFamily="2" charset="0"/>
            </a:endParaRPr>
          </a:p>
        </p:txBody>
      </p:sp>
      <p:sp>
        <p:nvSpPr>
          <p:cNvPr id="21" name="Google Shape;65;p14">
            <a:extLst>
              <a:ext uri="{FF2B5EF4-FFF2-40B4-BE49-F238E27FC236}">
                <a16:creationId xmlns:a16="http://schemas.microsoft.com/office/drawing/2014/main" id="{24DAA713-D55A-46BA-BCC3-4B1DE24BA06B}"/>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22" name="Rectangle 21">
            <a:extLst>
              <a:ext uri="{FF2B5EF4-FFF2-40B4-BE49-F238E27FC236}">
                <a16:creationId xmlns:a16="http://schemas.microsoft.com/office/drawing/2014/main" id="{8636B711-7D95-4F64-AD4F-F82315EFFC0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23" name="Group 22">
            <a:extLst>
              <a:ext uri="{FF2B5EF4-FFF2-40B4-BE49-F238E27FC236}">
                <a16:creationId xmlns:a16="http://schemas.microsoft.com/office/drawing/2014/main" id="{DF9CE12A-FDA8-4169-8D09-7E51CA68084B}"/>
              </a:ext>
            </a:extLst>
          </p:cNvPr>
          <p:cNvGrpSpPr/>
          <p:nvPr/>
        </p:nvGrpSpPr>
        <p:grpSpPr>
          <a:xfrm>
            <a:off x="10077131" y="854311"/>
            <a:ext cx="569884" cy="574964"/>
            <a:chOff x="1466151" y="1673042"/>
            <a:chExt cx="569884" cy="574964"/>
          </a:xfrm>
        </p:grpSpPr>
        <p:sp>
          <p:nvSpPr>
            <p:cNvPr id="24" name="Oval 23">
              <a:extLst>
                <a:ext uri="{FF2B5EF4-FFF2-40B4-BE49-F238E27FC236}">
                  <a16:creationId xmlns:a16="http://schemas.microsoft.com/office/drawing/2014/main" id="{70E5FFBD-033A-414E-925A-0816BCC63914}"/>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oogle Shape;525;p39">
              <a:extLst>
                <a:ext uri="{FF2B5EF4-FFF2-40B4-BE49-F238E27FC236}">
                  <a16:creationId xmlns:a16="http://schemas.microsoft.com/office/drawing/2014/main" id="{DE4CDDE2-BC87-4BA9-8023-AA8AA36B3AB4}"/>
                </a:ext>
              </a:extLst>
            </p:cNvPr>
            <p:cNvGrpSpPr/>
            <p:nvPr/>
          </p:nvGrpSpPr>
          <p:grpSpPr>
            <a:xfrm>
              <a:off x="1666703" y="1673042"/>
              <a:ext cx="369332" cy="369332"/>
              <a:chOff x="2594050" y="1631825"/>
              <a:chExt cx="439625" cy="439625"/>
            </a:xfrm>
          </p:grpSpPr>
          <p:sp>
            <p:nvSpPr>
              <p:cNvPr id="26" name="Google Shape;526;p39">
                <a:extLst>
                  <a:ext uri="{FF2B5EF4-FFF2-40B4-BE49-F238E27FC236}">
                    <a16:creationId xmlns:a16="http://schemas.microsoft.com/office/drawing/2014/main" id="{50AC1F93-538B-4CFA-B783-3B2C9B3FB6B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7;p39">
                <a:extLst>
                  <a:ext uri="{FF2B5EF4-FFF2-40B4-BE49-F238E27FC236}">
                    <a16:creationId xmlns:a16="http://schemas.microsoft.com/office/drawing/2014/main" id="{653E9E28-57F6-43D4-912B-E389A8FA2A1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528;p39">
                <a:extLst>
                  <a:ext uri="{FF2B5EF4-FFF2-40B4-BE49-F238E27FC236}">
                    <a16:creationId xmlns:a16="http://schemas.microsoft.com/office/drawing/2014/main" id="{FB62D2AB-274A-4244-AE6D-2685EA653D3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529;p39">
                <a:extLst>
                  <a:ext uri="{FF2B5EF4-FFF2-40B4-BE49-F238E27FC236}">
                    <a16:creationId xmlns:a16="http://schemas.microsoft.com/office/drawing/2014/main" id="{42D2220A-DE01-4070-AD17-C335D35CD14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0" name="Google Shape;65;p14">
            <a:extLst>
              <a:ext uri="{FF2B5EF4-FFF2-40B4-BE49-F238E27FC236}">
                <a16:creationId xmlns:a16="http://schemas.microsoft.com/office/drawing/2014/main" id="{437B4868-D7F2-4647-9744-B3D8CA21D870}"/>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dirty="0">
                <a:solidFill>
                  <a:srgbClr val="2899E5"/>
                </a:solidFill>
                <a:latin typeface="Poppins Thin" panose="00000300000000000000" pitchFamily="2" charset="0"/>
                <a:cs typeface="Poppins Thin" panose="00000300000000000000" pitchFamily="2" charset="0"/>
              </a:rPr>
              <a:t>Tinjauan Pustaka</a:t>
            </a:r>
          </a:p>
        </p:txBody>
      </p:sp>
      <p:sp>
        <p:nvSpPr>
          <p:cNvPr id="31" name="Text Placeholder 6">
            <a:extLst>
              <a:ext uri="{FF2B5EF4-FFF2-40B4-BE49-F238E27FC236}">
                <a16:creationId xmlns:a16="http://schemas.microsoft.com/office/drawing/2014/main" id="{23041235-4AA0-47A0-897E-CA887B178EB3}"/>
              </a:ext>
            </a:extLst>
          </p:cNvPr>
          <p:cNvSpPr txBox="1">
            <a:spLocks/>
          </p:cNvSpPr>
          <p:nvPr/>
        </p:nvSpPr>
        <p:spPr>
          <a:xfrm>
            <a:off x="166254" y="1584200"/>
            <a:ext cx="3190000" cy="33664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Font typeface="Arial" panose="020B0604020202020204" pitchFamily="34" charset="0"/>
              <a:buNone/>
            </a:pPr>
            <a:r>
              <a:rPr lang="id-ID" sz="2000" dirty="0">
                <a:highlight>
                  <a:srgbClr val="2899E5"/>
                </a:highlight>
                <a:latin typeface="Lora Medium Italic" pitchFamily="2" charset="0"/>
              </a:rPr>
              <a:t>SISTEM INFORMASI</a:t>
            </a:r>
          </a:p>
          <a:p>
            <a:pPr marL="169329" indent="0" algn="just">
              <a:buNone/>
            </a:pPr>
            <a:r>
              <a:rPr lang="en-US" sz="1600" dirty="0" err="1">
                <a:latin typeface="Lora" pitchFamily="2" charset="0"/>
              </a:rPr>
              <a:t>Sistem</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merupakan</a:t>
            </a:r>
            <a:r>
              <a:rPr lang="en-US" sz="1600" dirty="0">
                <a:latin typeface="Lora" pitchFamily="2" charset="0"/>
              </a:rPr>
              <a:t> </a:t>
            </a:r>
            <a:r>
              <a:rPr lang="en-US" sz="1600" dirty="0" err="1">
                <a:latin typeface="Lora" pitchFamily="2" charset="0"/>
              </a:rPr>
              <a:t>suatu</a:t>
            </a:r>
            <a:r>
              <a:rPr lang="en-US" sz="1600" dirty="0">
                <a:latin typeface="Lora" pitchFamily="2" charset="0"/>
              </a:rPr>
              <a:t> </a:t>
            </a:r>
            <a:r>
              <a:rPr lang="en-US" sz="1600" dirty="0" err="1">
                <a:latin typeface="Lora" pitchFamily="2" charset="0"/>
              </a:rPr>
              <a:t>sistem</a:t>
            </a:r>
            <a:r>
              <a:rPr lang="en-US" sz="1600" dirty="0">
                <a:latin typeface="Lora" pitchFamily="2" charset="0"/>
              </a:rPr>
              <a:t> yang </a:t>
            </a:r>
            <a:r>
              <a:rPr lang="en-US" sz="1600" dirty="0" err="1">
                <a:latin typeface="Lora" pitchFamily="2" charset="0"/>
              </a:rPr>
              <a:t>tujuannya</a:t>
            </a:r>
            <a:r>
              <a:rPr lang="en-US" sz="1600" dirty="0">
                <a:latin typeface="Lora" pitchFamily="2" charset="0"/>
              </a:rPr>
              <a:t> </a:t>
            </a:r>
            <a:r>
              <a:rPr lang="en-US" sz="1600" dirty="0" err="1">
                <a:latin typeface="Lora" pitchFamily="2" charset="0"/>
              </a:rPr>
              <a:t>menghasilkan</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Sebagai</a:t>
            </a:r>
            <a:r>
              <a:rPr lang="en-US" sz="1600" dirty="0">
                <a:latin typeface="Lora" pitchFamily="2" charset="0"/>
              </a:rPr>
              <a:t> </a:t>
            </a:r>
            <a:r>
              <a:rPr lang="en-US" sz="1600" dirty="0" err="1">
                <a:latin typeface="Lora" pitchFamily="2" charset="0"/>
              </a:rPr>
              <a:t>suatu</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untuk</a:t>
            </a:r>
            <a:r>
              <a:rPr lang="en-US" sz="1600" dirty="0">
                <a:latin typeface="Lora" pitchFamily="2" charset="0"/>
              </a:rPr>
              <a:t> </a:t>
            </a:r>
            <a:r>
              <a:rPr lang="en-US" sz="1600" dirty="0" err="1">
                <a:latin typeface="Lora" pitchFamily="2" charset="0"/>
              </a:rPr>
              <a:t>dapat</a:t>
            </a:r>
            <a:r>
              <a:rPr lang="en-US" sz="1600" dirty="0">
                <a:latin typeface="Lora" pitchFamily="2" charset="0"/>
              </a:rPr>
              <a:t> </a:t>
            </a:r>
            <a:r>
              <a:rPr lang="en-US" sz="1600" dirty="0" err="1">
                <a:latin typeface="Lora" pitchFamily="2" charset="0"/>
              </a:rPr>
              <a:t>memahami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akan</a:t>
            </a:r>
            <a:r>
              <a:rPr lang="en-US" sz="1600" dirty="0">
                <a:latin typeface="Lora" pitchFamily="2" charset="0"/>
              </a:rPr>
              <a:t> </a:t>
            </a:r>
            <a:r>
              <a:rPr lang="en-US" sz="1600" dirty="0" err="1">
                <a:latin typeface="Lora" pitchFamily="2" charset="0"/>
              </a:rPr>
              <a:t>lebih</a:t>
            </a:r>
            <a:r>
              <a:rPr lang="en-US" sz="1600" dirty="0">
                <a:latin typeface="Lora" pitchFamily="2" charset="0"/>
              </a:rPr>
              <a:t> </a:t>
            </a:r>
            <a:r>
              <a:rPr lang="en-US" sz="1600" dirty="0" err="1">
                <a:latin typeface="Lora" pitchFamily="2" charset="0"/>
              </a:rPr>
              <a:t>baik</a:t>
            </a:r>
            <a:r>
              <a:rPr lang="en-US" sz="1600" dirty="0">
                <a:latin typeface="Lora" pitchFamily="2" charset="0"/>
              </a:rPr>
              <a:t> </a:t>
            </a:r>
            <a:r>
              <a:rPr lang="en-US" sz="1600" dirty="0" err="1">
                <a:latin typeface="Lora" pitchFamily="2" charset="0"/>
              </a:rPr>
              <a:t>jika</a:t>
            </a:r>
            <a:r>
              <a:rPr lang="en-US" sz="1600" dirty="0">
                <a:latin typeface="Lora" pitchFamily="2" charset="0"/>
              </a:rPr>
              <a:t> </a:t>
            </a:r>
            <a:r>
              <a:rPr lang="en-US" sz="1600" dirty="0" err="1">
                <a:latin typeface="Lora" pitchFamily="2" charset="0"/>
              </a:rPr>
              <a:t>konsep</a:t>
            </a:r>
            <a:r>
              <a:rPr lang="en-US" sz="1600" dirty="0">
                <a:latin typeface="Lora" pitchFamily="2" charset="0"/>
              </a:rPr>
              <a:t> </a:t>
            </a:r>
            <a:r>
              <a:rPr lang="en-US" sz="1600" dirty="0" err="1">
                <a:latin typeface="Lora" pitchFamily="2" charset="0"/>
              </a:rPr>
              <a:t>dari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itu</a:t>
            </a:r>
            <a:r>
              <a:rPr lang="en-US" sz="1600" dirty="0">
                <a:latin typeface="Lora" pitchFamily="2" charset="0"/>
              </a:rPr>
              <a:t> </a:t>
            </a:r>
            <a:r>
              <a:rPr lang="en-US" sz="1600" dirty="0" err="1">
                <a:latin typeface="Lora" pitchFamily="2" charset="0"/>
              </a:rPr>
              <a:t>dipahami</a:t>
            </a:r>
            <a:r>
              <a:rPr lang="en-US" sz="1600" dirty="0">
                <a:latin typeface="Lora" pitchFamily="2" charset="0"/>
              </a:rPr>
              <a:t> </a:t>
            </a:r>
            <a:r>
              <a:rPr lang="en-US" sz="1600" dirty="0" err="1">
                <a:latin typeface="Lora" pitchFamily="2" charset="0"/>
              </a:rPr>
              <a:t>terlebih</a:t>
            </a:r>
            <a:r>
              <a:rPr lang="en-US" sz="1600" dirty="0">
                <a:latin typeface="Lora" pitchFamily="2" charset="0"/>
              </a:rPr>
              <a:t> </a:t>
            </a:r>
            <a:r>
              <a:rPr lang="en-US" sz="1600" dirty="0" err="1">
                <a:latin typeface="Lora" pitchFamily="2" charset="0"/>
              </a:rPr>
              <a:t>dahulu</a:t>
            </a:r>
            <a:r>
              <a:rPr lang="en-US" sz="1600" dirty="0">
                <a:latin typeface="Lora" pitchFamily="2" charset="0"/>
              </a:rPr>
              <a:t>. </a:t>
            </a:r>
            <a:r>
              <a:rPr lang="en-US" sz="1600" dirty="0" err="1">
                <a:latin typeface="Lora" pitchFamily="2" charset="0"/>
              </a:rPr>
              <a:t>Demikian</a:t>
            </a:r>
            <a:r>
              <a:rPr lang="en-US" sz="1600" dirty="0">
                <a:latin typeface="Lora" pitchFamily="2" charset="0"/>
              </a:rPr>
              <a:t> juga </a:t>
            </a:r>
            <a:r>
              <a:rPr lang="en-US" sz="1600" dirty="0" err="1">
                <a:latin typeface="Lora" pitchFamily="2" charset="0"/>
              </a:rPr>
              <a:t>sebagai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penghasil</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maka</a:t>
            </a:r>
            <a:r>
              <a:rPr lang="en-US" sz="1600" dirty="0">
                <a:latin typeface="Lora" pitchFamily="2" charset="0"/>
              </a:rPr>
              <a:t> </a:t>
            </a:r>
            <a:r>
              <a:rPr lang="en-US" sz="1600" dirty="0" err="1">
                <a:latin typeface="Lora" pitchFamily="2" charset="0"/>
              </a:rPr>
              <a:t>konsep</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perlu</a:t>
            </a:r>
            <a:r>
              <a:rPr lang="en-US" sz="1600" dirty="0">
                <a:latin typeface="Lora" pitchFamily="2" charset="0"/>
              </a:rPr>
              <a:t> </a:t>
            </a:r>
            <a:r>
              <a:rPr lang="en-US" sz="1600" dirty="0" err="1">
                <a:latin typeface="Lora" pitchFamily="2" charset="0"/>
              </a:rPr>
              <a:t>dipahami</a:t>
            </a:r>
            <a:r>
              <a:rPr lang="en-US" sz="1600" dirty="0">
                <a:latin typeface="Lora" pitchFamily="2" charset="0"/>
              </a:rPr>
              <a:t> </a:t>
            </a:r>
            <a:r>
              <a:rPr lang="en-US" sz="1600" dirty="0" err="1">
                <a:latin typeface="Lora" pitchFamily="2" charset="0"/>
              </a:rPr>
              <a:t>terlebih</a:t>
            </a:r>
            <a:r>
              <a:rPr lang="en-US" sz="1600" dirty="0">
                <a:latin typeface="Lora" pitchFamily="2" charset="0"/>
              </a:rPr>
              <a:t> </a:t>
            </a:r>
            <a:r>
              <a:rPr lang="en-US" sz="1600" dirty="0" err="1">
                <a:latin typeface="Lora" pitchFamily="2" charset="0"/>
              </a:rPr>
              <a:t>dahulu</a:t>
            </a:r>
            <a:r>
              <a:rPr lang="en-US" sz="1600" dirty="0">
                <a:latin typeface="Lora" pitchFamily="2" charset="0"/>
              </a:rPr>
              <a:t> </a:t>
            </a:r>
            <a:r>
              <a:rPr lang="id-ID" sz="1600" dirty="0">
                <a:latin typeface="Lora" pitchFamily="2" charset="0"/>
              </a:rPr>
              <a:t>(</a:t>
            </a:r>
            <a:r>
              <a:rPr lang="id-ID" sz="1600" dirty="0" err="1">
                <a:latin typeface="Lora" pitchFamily="2" charset="0"/>
              </a:rPr>
              <a:t>Jogiyanto</a:t>
            </a:r>
            <a:r>
              <a:rPr lang="id-ID" sz="1600" dirty="0">
                <a:latin typeface="Lora" pitchFamily="2" charset="0"/>
              </a:rPr>
              <a:t>, 2005).</a:t>
            </a:r>
          </a:p>
          <a:p>
            <a:pPr marL="169329" indent="0">
              <a:buFont typeface="Arial" panose="020B0604020202020204" pitchFamily="34" charset="0"/>
              <a:buNone/>
            </a:pPr>
            <a:endParaRPr lang="id-ID" sz="2000" dirty="0">
              <a:latin typeface="Lora Medium Italic"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18" name="Text Placeholder 2">
            <a:extLst>
              <a:ext uri="{FF2B5EF4-FFF2-40B4-BE49-F238E27FC236}">
                <a16:creationId xmlns:a16="http://schemas.microsoft.com/office/drawing/2014/main" id="{53C4FE67-C5E7-4460-922C-34FEEC176707}"/>
              </a:ext>
            </a:extLst>
          </p:cNvPr>
          <p:cNvSpPr txBox="1">
            <a:spLocks/>
          </p:cNvSpPr>
          <p:nvPr/>
        </p:nvSpPr>
        <p:spPr>
          <a:xfrm>
            <a:off x="7172073" y="1584200"/>
            <a:ext cx="3190000" cy="4945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None/>
            </a:pPr>
            <a:r>
              <a:rPr lang="id-ID" sz="2000" dirty="0">
                <a:highlight>
                  <a:srgbClr val="2899E5"/>
                </a:highlight>
                <a:latin typeface="Lora Medium Italic" pitchFamily="2" charset="0"/>
              </a:rPr>
              <a:t>SIAGA BENCANA</a:t>
            </a:r>
          </a:p>
          <a:p>
            <a:pPr marL="169329" indent="0" algn="just">
              <a:buNone/>
            </a:pPr>
            <a:r>
              <a:rPr lang="en-ID" sz="1600" dirty="0" err="1">
                <a:latin typeface="Lora" pitchFamily="2" charset="0"/>
              </a:rPr>
              <a:t>Menurut</a:t>
            </a:r>
            <a:r>
              <a:rPr lang="en-ID" sz="1600" dirty="0">
                <a:latin typeface="Lora" pitchFamily="2" charset="0"/>
              </a:rPr>
              <a:t> Badan </a:t>
            </a:r>
            <a:r>
              <a:rPr lang="en-ID" sz="1600" dirty="0" err="1">
                <a:latin typeface="Lora" pitchFamily="2" charset="0"/>
              </a:rPr>
              <a:t>Nasional</a:t>
            </a:r>
            <a:r>
              <a:rPr lang="en-ID" sz="1600" dirty="0">
                <a:latin typeface="Lora" pitchFamily="2" charset="0"/>
              </a:rPr>
              <a:t> </a:t>
            </a:r>
            <a:r>
              <a:rPr lang="en-ID" sz="1600" dirty="0" err="1">
                <a:latin typeface="Lora" pitchFamily="2" charset="0"/>
              </a:rPr>
              <a:t>Penanggulangan</a:t>
            </a:r>
            <a:r>
              <a:rPr lang="en-ID" sz="1600" dirty="0">
                <a:latin typeface="Lora" pitchFamily="2" charset="0"/>
              </a:rPr>
              <a:t> </a:t>
            </a:r>
            <a:r>
              <a:rPr lang="en-ID" sz="1600" dirty="0" err="1">
                <a:latin typeface="Lora" pitchFamily="2" charset="0"/>
              </a:rPr>
              <a:t>Bencana</a:t>
            </a:r>
            <a:r>
              <a:rPr lang="en-ID" sz="1600" dirty="0">
                <a:latin typeface="Lora" pitchFamily="2" charset="0"/>
              </a:rPr>
              <a:t> (BNPB), </a:t>
            </a:r>
            <a:r>
              <a:rPr lang="en-ID" sz="1600" dirty="0" err="1">
                <a:latin typeface="Lora" pitchFamily="2" charset="0"/>
              </a:rPr>
              <a:t>Bencana</a:t>
            </a:r>
            <a:r>
              <a:rPr lang="en-ID" sz="1600" dirty="0">
                <a:latin typeface="Lora" pitchFamily="2" charset="0"/>
              </a:rPr>
              <a:t> </a:t>
            </a:r>
            <a:r>
              <a:rPr lang="en-ID" sz="1600" dirty="0" err="1">
                <a:latin typeface="Lora" pitchFamily="2" charset="0"/>
              </a:rPr>
              <a:t>alam</a:t>
            </a:r>
            <a:r>
              <a:rPr lang="en-ID" sz="1600" dirty="0">
                <a:latin typeface="Lora" pitchFamily="2" charset="0"/>
              </a:rPr>
              <a:t> </a:t>
            </a:r>
            <a:r>
              <a:rPr lang="en-ID" sz="1600" dirty="0" err="1">
                <a:latin typeface="Lora" pitchFamily="2" charset="0"/>
              </a:rPr>
              <a:t>adalah</a:t>
            </a:r>
            <a:r>
              <a:rPr lang="en-ID" sz="1600" dirty="0">
                <a:latin typeface="Lora" pitchFamily="2" charset="0"/>
              </a:rPr>
              <a:t> </a:t>
            </a:r>
            <a:r>
              <a:rPr lang="en-ID" sz="1600" dirty="0" err="1">
                <a:latin typeface="Lora" pitchFamily="2" charset="0"/>
              </a:rPr>
              <a:t>bencana</a:t>
            </a:r>
            <a:r>
              <a:rPr lang="en-ID" sz="1600" dirty="0">
                <a:latin typeface="Lora" pitchFamily="2" charset="0"/>
              </a:rPr>
              <a:t> yang </a:t>
            </a:r>
            <a:r>
              <a:rPr lang="en-ID" sz="1600" dirty="0" err="1">
                <a:latin typeface="Lora" pitchFamily="2" charset="0"/>
              </a:rPr>
              <a:t>diakibatkan</a:t>
            </a:r>
            <a:r>
              <a:rPr lang="en-ID" sz="1600" dirty="0">
                <a:latin typeface="Lora" pitchFamily="2" charset="0"/>
              </a:rPr>
              <a:t> oleh </a:t>
            </a:r>
            <a:r>
              <a:rPr lang="en-ID" sz="1600" dirty="0" err="1">
                <a:latin typeface="Lora" pitchFamily="2" charset="0"/>
              </a:rPr>
              <a:t>peristiwa</a:t>
            </a:r>
            <a:r>
              <a:rPr lang="en-ID" sz="1600" dirty="0">
                <a:latin typeface="Lora" pitchFamily="2" charset="0"/>
              </a:rPr>
              <a:t> </a:t>
            </a:r>
            <a:r>
              <a:rPr lang="en-ID" sz="1600" dirty="0" err="1">
                <a:latin typeface="Lora" pitchFamily="2" charset="0"/>
              </a:rPr>
              <a:t>atau</a:t>
            </a:r>
            <a:r>
              <a:rPr lang="en-ID" sz="1600" dirty="0">
                <a:latin typeface="Lora" pitchFamily="2" charset="0"/>
              </a:rPr>
              <a:t> </a:t>
            </a:r>
            <a:r>
              <a:rPr lang="en-ID" sz="1600" dirty="0" err="1">
                <a:latin typeface="Lora" pitchFamily="2" charset="0"/>
              </a:rPr>
              <a:t>serangkaian</a:t>
            </a:r>
            <a:r>
              <a:rPr lang="en-ID" sz="1600" dirty="0">
                <a:latin typeface="Lora" pitchFamily="2" charset="0"/>
              </a:rPr>
              <a:t> </a:t>
            </a:r>
            <a:r>
              <a:rPr lang="en-ID" sz="1600" dirty="0" err="1">
                <a:latin typeface="Lora" pitchFamily="2" charset="0"/>
              </a:rPr>
              <a:t>peristiwa</a:t>
            </a:r>
            <a:r>
              <a:rPr lang="en-ID" sz="1600" dirty="0">
                <a:latin typeface="Lora" pitchFamily="2" charset="0"/>
              </a:rPr>
              <a:t> yang </a:t>
            </a:r>
            <a:r>
              <a:rPr lang="en-ID" sz="1600" dirty="0" err="1">
                <a:latin typeface="Lora" pitchFamily="2" charset="0"/>
              </a:rPr>
              <a:t>disebabkan</a:t>
            </a:r>
            <a:r>
              <a:rPr lang="en-ID" sz="1600" dirty="0">
                <a:latin typeface="Lora" pitchFamily="2" charset="0"/>
              </a:rPr>
              <a:t> oleh </a:t>
            </a:r>
            <a:r>
              <a:rPr lang="en-ID" sz="1600" dirty="0" err="1">
                <a:latin typeface="Lora" pitchFamily="2" charset="0"/>
              </a:rPr>
              <a:t>peristiwa</a:t>
            </a:r>
            <a:r>
              <a:rPr lang="en-ID" sz="1600" dirty="0">
                <a:latin typeface="Lora" pitchFamily="2" charset="0"/>
              </a:rPr>
              <a:t> </a:t>
            </a:r>
            <a:r>
              <a:rPr lang="en-ID" sz="1600" dirty="0" err="1">
                <a:latin typeface="Lora" pitchFamily="2" charset="0"/>
              </a:rPr>
              <a:t>atau</a:t>
            </a:r>
            <a:r>
              <a:rPr lang="en-ID" sz="1600" dirty="0">
                <a:latin typeface="Lora" pitchFamily="2" charset="0"/>
              </a:rPr>
              <a:t> </a:t>
            </a:r>
            <a:r>
              <a:rPr lang="en-ID" sz="1600" dirty="0" err="1">
                <a:latin typeface="Lora" pitchFamily="2" charset="0"/>
              </a:rPr>
              <a:t>serangkaian</a:t>
            </a:r>
            <a:r>
              <a:rPr lang="en-ID" sz="1600" dirty="0">
                <a:latin typeface="Lora" pitchFamily="2" charset="0"/>
              </a:rPr>
              <a:t> </a:t>
            </a:r>
            <a:r>
              <a:rPr lang="en-ID" sz="1600" dirty="0" err="1">
                <a:latin typeface="Lora" pitchFamily="2" charset="0"/>
              </a:rPr>
              <a:t>peristiwa</a:t>
            </a:r>
            <a:r>
              <a:rPr lang="en-ID" sz="1600" dirty="0">
                <a:latin typeface="Lora" pitchFamily="2" charset="0"/>
              </a:rPr>
              <a:t> yang </a:t>
            </a:r>
            <a:r>
              <a:rPr lang="en-ID" sz="1600" dirty="0" err="1">
                <a:latin typeface="Lora" pitchFamily="2" charset="0"/>
              </a:rPr>
              <a:t>disebabkan</a:t>
            </a:r>
            <a:r>
              <a:rPr lang="en-ID" sz="1600" dirty="0">
                <a:latin typeface="Lora" pitchFamily="2" charset="0"/>
              </a:rPr>
              <a:t> oleh </a:t>
            </a:r>
            <a:r>
              <a:rPr lang="en-ID" sz="1600" dirty="0" err="1">
                <a:latin typeface="Lora" pitchFamily="2" charset="0"/>
              </a:rPr>
              <a:t>alam</a:t>
            </a:r>
            <a:r>
              <a:rPr lang="en-ID" sz="1600" dirty="0">
                <a:latin typeface="Lora" pitchFamily="2" charset="0"/>
              </a:rPr>
              <a:t> </a:t>
            </a:r>
            <a:r>
              <a:rPr lang="en-ID" sz="1600" dirty="0" err="1">
                <a:latin typeface="Lora" pitchFamily="2" charset="0"/>
              </a:rPr>
              <a:t>antara</a:t>
            </a:r>
            <a:r>
              <a:rPr lang="en-ID" sz="1600" dirty="0">
                <a:latin typeface="Lora" pitchFamily="2" charset="0"/>
              </a:rPr>
              <a:t> lain </a:t>
            </a:r>
            <a:r>
              <a:rPr lang="en-ID" sz="1600" dirty="0" err="1">
                <a:latin typeface="Lora" pitchFamily="2" charset="0"/>
              </a:rPr>
              <a:t>berupa</a:t>
            </a:r>
            <a:r>
              <a:rPr lang="en-ID" sz="1600" dirty="0">
                <a:latin typeface="Lora" pitchFamily="2" charset="0"/>
              </a:rPr>
              <a:t> </a:t>
            </a:r>
            <a:r>
              <a:rPr lang="en-ID" sz="1600" dirty="0" err="1">
                <a:latin typeface="Lora" pitchFamily="2" charset="0"/>
              </a:rPr>
              <a:t>gempa</a:t>
            </a:r>
            <a:r>
              <a:rPr lang="en-ID" sz="1600" dirty="0">
                <a:latin typeface="Lora" pitchFamily="2" charset="0"/>
              </a:rPr>
              <a:t> </a:t>
            </a:r>
            <a:r>
              <a:rPr lang="en-ID" sz="1600" dirty="0" err="1">
                <a:latin typeface="Lora" pitchFamily="2" charset="0"/>
              </a:rPr>
              <a:t>bumi</a:t>
            </a:r>
            <a:r>
              <a:rPr lang="en-ID" sz="1600" dirty="0">
                <a:latin typeface="Lora" pitchFamily="2" charset="0"/>
              </a:rPr>
              <a:t>, tsunami, </a:t>
            </a:r>
            <a:r>
              <a:rPr lang="en-ID" sz="1600" dirty="0" err="1">
                <a:latin typeface="Lora" pitchFamily="2" charset="0"/>
              </a:rPr>
              <a:t>gunung</a:t>
            </a:r>
            <a:r>
              <a:rPr lang="en-ID" sz="1600" dirty="0">
                <a:latin typeface="Lora" pitchFamily="2" charset="0"/>
              </a:rPr>
              <a:t> </a:t>
            </a:r>
            <a:r>
              <a:rPr lang="en-ID" sz="1600" dirty="0" err="1">
                <a:latin typeface="Lora" pitchFamily="2" charset="0"/>
              </a:rPr>
              <a:t>meletus</a:t>
            </a:r>
            <a:r>
              <a:rPr lang="en-ID" sz="1600" dirty="0">
                <a:latin typeface="Lora" pitchFamily="2" charset="0"/>
              </a:rPr>
              <a:t>, </a:t>
            </a:r>
            <a:r>
              <a:rPr lang="en-ID" sz="1600" dirty="0" err="1">
                <a:latin typeface="Lora" pitchFamily="2" charset="0"/>
              </a:rPr>
              <a:t>banjir</a:t>
            </a:r>
            <a:r>
              <a:rPr lang="en-ID" sz="1600" dirty="0">
                <a:latin typeface="Lora" pitchFamily="2" charset="0"/>
              </a:rPr>
              <a:t>, </a:t>
            </a:r>
            <a:r>
              <a:rPr lang="en-ID" sz="1600" dirty="0" err="1">
                <a:latin typeface="Lora" pitchFamily="2" charset="0"/>
              </a:rPr>
              <a:t>kekeringan</a:t>
            </a:r>
            <a:r>
              <a:rPr lang="en-ID" sz="1600" dirty="0">
                <a:latin typeface="Lora" pitchFamily="2" charset="0"/>
              </a:rPr>
              <a:t>, </a:t>
            </a:r>
            <a:r>
              <a:rPr lang="en-ID" sz="1600" dirty="0" err="1">
                <a:latin typeface="Lora" pitchFamily="2" charset="0"/>
              </a:rPr>
              <a:t>angin</a:t>
            </a:r>
            <a:r>
              <a:rPr lang="en-ID" sz="1600" dirty="0">
                <a:latin typeface="Lora" pitchFamily="2" charset="0"/>
              </a:rPr>
              <a:t> </a:t>
            </a:r>
            <a:r>
              <a:rPr lang="en-ID" sz="1600" dirty="0" err="1">
                <a:latin typeface="Lora" pitchFamily="2" charset="0"/>
              </a:rPr>
              <a:t>topan</a:t>
            </a:r>
            <a:r>
              <a:rPr lang="en-ID" sz="1600" dirty="0">
                <a:latin typeface="Lora" pitchFamily="2" charset="0"/>
              </a:rPr>
              <a:t>, dan </a:t>
            </a:r>
            <a:r>
              <a:rPr lang="en-ID" sz="1600" dirty="0" err="1">
                <a:latin typeface="Lora" pitchFamily="2" charset="0"/>
              </a:rPr>
              <a:t>tanah</a:t>
            </a:r>
            <a:r>
              <a:rPr lang="en-ID" sz="1600" dirty="0">
                <a:latin typeface="Lora" pitchFamily="2" charset="0"/>
              </a:rPr>
              <a:t> </a:t>
            </a:r>
            <a:r>
              <a:rPr lang="en-ID" sz="1600" dirty="0" err="1">
                <a:latin typeface="Lora" pitchFamily="2" charset="0"/>
              </a:rPr>
              <a:t>longsor</a:t>
            </a:r>
            <a:r>
              <a:rPr lang="en-ID" sz="1600" dirty="0">
                <a:latin typeface="Lora" pitchFamily="2" charset="0"/>
              </a:rPr>
              <a:t>.</a:t>
            </a:r>
            <a:r>
              <a:rPr lang="id-ID" sz="1600" dirty="0">
                <a:latin typeface="Lora" pitchFamily="2" charset="0"/>
              </a:rPr>
              <a:t> Siaga Bencana merupakan tindakan preventif yang dilakukan untuk </a:t>
            </a:r>
            <a:r>
              <a:rPr lang="id-ID" sz="1600" dirty="0" err="1">
                <a:latin typeface="Lora" pitchFamily="2" charset="0"/>
              </a:rPr>
              <a:t>meminimalisir</a:t>
            </a:r>
            <a:r>
              <a:rPr lang="id-ID" sz="1600" dirty="0">
                <a:latin typeface="Lora" pitchFamily="2" charset="0"/>
              </a:rPr>
              <a:t> dampak terjadinya bencana.</a:t>
            </a:r>
            <a:endParaRPr lang="en-ID" sz="2000" dirty="0">
              <a:highlight>
                <a:srgbClr val="2899E5"/>
              </a:highlight>
              <a:latin typeface="Lora" pitchFamily="2" charset="0"/>
            </a:endParaRPr>
          </a:p>
        </p:txBody>
      </p:sp>
      <p:sp>
        <p:nvSpPr>
          <p:cNvPr id="19" name="Text Placeholder 4">
            <a:extLst>
              <a:ext uri="{FF2B5EF4-FFF2-40B4-BE49-F238E27FC236}">
                <a16:creationId xmlns:a16="http://schemas.microsoft.com/office/drawing/2014/main" id="{F84F14D5-EFD8-4045-9068-34C11FFA4C52}"/>
              </a:ext>
            </a:extLst>
          </p:cNvPr>
          <p:cNvSpPr txBox="1">
            <a:spLocks/>
          </p:cNvSpPr>
          <p:nvPr/>
        </p:nvSpPr>
        <p:spPr>
          <a:xfrm>
            <a:off x="278254" y="1584200"/>
            <a:ext cx="3190000" cy="3689600"/>
          </a:xfrm>
          <a:prstGeom prst="rect">
            <a:avLst/>
          </a:prstGeom>
        </p:spPr>
        <p:txBody>
          <a:bodyPr spcFirstLastPara="1" vert="horz" wrap="square" lIns="0" tIns="0" rIns="0" bIns="0" rtlCol="0" anchor="t" anchorCtr="0">
            <a:noAutofit/>
          </a:bodyPr>
          <a:lstStyle>
            <a:lvl1pPr marL="228600" lvl="0"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9pPr>
          </a:lstStyle>
          <a:p>
            <a:pPr marL="169329" indent="0"/>
            <a:endParaRPr lang="id-ID" sz="2000" dirty="0">
              <a:solidFill>
                <a:schemeClr val="tx1"/>
              </a:solidFill>
              <a:latin typeface="Lora Medium Italic" pitchFamily="2" charset="0"/>
            </a:endParaRPr>
          </a:p>
        </p:txBody>
      </p:sp>
      <p:sp>
        <p:nvSpPr>
          <p:cNvPr id="20" name="Text Placeholder 6">
            <a:extLst>
              <a:ext uri="{FF2B5EF4-FFF2-40B4-BE49-F238E27FC236}">
                <a16:creationId xmlns:a16="http://schemas.microsoft.com/office/drawing/2014/main" id="{79CC92FE-50CE-4A16-8E76-DD5803C9BA12}"/>
              </a:ext>
            </a:extLst>
          </p:cNvPr>
          <p:cNvSpPr txBox="1">
            <a:spLocks/>
          </p:cNvSpPr>
          <p:nvPr/>
        </p:nvSpPr>
        <p:spPr>
          <a:xfrm>
            <a:off x="3655309" y="1584200"/>
            <a:ext cx="3190000" cy="47489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C</a:t>
            </a:r>
            <a:r>
              <a:rPr lang="id-ID" sz="2000" dirty="0">
                <a:highlight>
                  <a:srgbClr val="2899E5"/>
                </a:highlight>
                <a:latin typeface="Lora Medium Italic" pitchFamily="2" charset="0"/>
              </a:rPr>
              <a:t>HATBOT</a:t>
            </a:r>
          </a:p>
          <a:p>
            <a:pPr marL="0" lvl="0" indent="0" algn="just">
              <a:buNone/>
            </a:pPr>
            <a:r>
              <a:rPr lang="en-ID" sz="1600" dirty="0">
                <a:latin typeface="Lora" pitchFamily="2" charset="0"/>
              </a:rPr>
              <a:t>Chatbot </a:t>
            </a:r>
            <a:r>
              <a:rPr lang="en-ID" sz="1600" dirty="0" err="1">
                <a:latin typeface="Lora" pitchFamily="2" charset="0"/>
              </a:rPr>
              <a:t>berasal</a:t>
            </a:r>
            <a:r>
              <a:rPr lang="en-ID" sz="1600" dirty="0">
                <a:latin typeface="Lora" pitchFamily="2" charset="0"/>
              </a:rPr>
              <a:t> </a:t>
            </a:r>
            <a:r>
              <a:rPr lang="en-ID" sz="1600" dirty="0" err="1">
                <a:latin typeface="Lora" pitchFamily="2" charset="0"/>
              </a:rPr>
              <a:t>dari</a:t>
            </a:r>
            <a:r>
              <a:rPr lang="en-ID" sz="1600" dirty="0">
                <a:latin typeface="Lora" pitchFamily="2" charset="0"/>
              </a:rPr>
              <a:t> </a:t>
            </a:r>
            <a:r>
              <a:rPr lang="en-ID" sz="1600" dirty="0" err="1">
                <a:latin typeface="Lora" pitchFamily="2" charset="0"/>
              </a:rPr>
              <a:t>dua</a:t>
            </a:r>
            <a:r>
              <a:rPr lang="en-ID" sz="1600" dirty="0">
                <a:latin typeface="Lora" pitchFamily="2" charset="0"/>
              </a:rPr>
              <a:t> kata </a:t>
            </a:r>
            <a:r>
              <a:rPr lang="en-ID" sz="1600" dirty="0" err="1">
                <a:latin typeface="Lora" pitchFamily="2" charset="0"/>
              </a:rPr>
              <a:t>yaitu</a:t>
            </a:r>
            <a:r>
              <a:rPr lang="en-ID" sz="1600" dirty="0">
                <a:latin typeface="Lora" pitchFamily="2" charset="0"/>
              </a:rPr>
              <a:t> chat dan bot. </a:t>
            </a:r>
            <a:r>
              <a:rPr lang="en-ID" sz="1600" dirty="0" err="1">
                <a:latin typeface="Lora" pitchFamily="2" charset="0"/>
              </a:rPr>
              <a:t>Dalam</a:t>
            </a:r>
            <a:r>
              <a:rPr lang="en-ID" sz="1600" dirty="0">
                <a:latin typeface="Lora" pitchFamily="2" charset="0"/>
              </a:rPr>
              <a:t> dunia </a:t>
            </a:r>
            <a:r>
              <a:rPr lang="en-ID" sz="1600" dirty="0" err="1">
                <a:latin typeface="Lora" pitchFamily="2" charset="0"/>
              </a:rPr>
              <a:t>komputer</a:t>
            </a:r>
            <a:r>
              <a:rPr lang="en-ID" sz="1600" dirty="0">
                <a:latin typeface="Lora" pitchFamily="2" charset="0"/>
              </a:rPr>
              <a:t> chat </a:t>
            </a:r>
            <a:r>
              <a:rPr lang="en-ID" sz="1600" dirty="0" err="1">
                <a:latin typeface="Lora" pitchFamily="2" charset="0"/>
              </a:rPr>
              <a:t>dapat</a:t>
            </a:r>
            <a:r>
              <a:rPr lang="en-ID" sz="1600" dirty="0">
                <a:latin typeface="Lora" pitchFamily="2" charset="0"/>
              </a:rPr>
              <a:t> </a:t>
            </a:r>
            <a:r>
              <a:rPr lang="en-ID" sz="1600" dirty="0" err="1">
                <a:latin typeface="Lora" pitchFamily="2" charset="0"/>
              </a:rPr>
              <a:t>diartikan</a:t>
            </a:r>
            <a:r>
              <a:rPr lang="en-ID" sz="1600" dirty="0">
                <a:latin typeface="Lora" pitchFamily="2" charset="0"/>
              </a:rPr>
              <a:t> </a:t>
            </a:r>
            <a:r>
              <a:rPr lang="en-ID" sz="1600" dirty="0" err="1">
                <a:latin typeface="Lora" pitchFamily="2" charset="0"/>
              </a:rPr>
              <a:t>sebagai</a:t>
            </a:r>
            <a:r>
              <a:rPr lang="en-ID" sz="1600" dirty="0">
                <a:latin typeface="Lora" pitchFamily="2" charset="0"/>
              </a:rPr>
              <a:t> </a:t>
            </a:r>
            <a:r>
              <a:rPr lang="en-ID" sz="1600" dirty="0" err="1">
                <a:latin typeface="Lora" pitchFamily="2" charset="0"/>
              </a:rPr>
              <a:t>kegiatan</a:t>
            </a:r>
            <a:r>
              <a:rPr lang="en-ID" sz="1600" dirty="0">
                <a:latin typeface="Lora" pitchFamily="2" charset="0"/>
              </a:rPr>
              <a:t> </a:t>
            </a:r>
            <a:r>
              <a:rPr lang="en-ID" sz="1600" dirty="0" err="1">
                <a:latin typeface="Lora" pitchFamily="2" charset="0"/>
              </a:rPr>
              <a:t>komunikasi</a:t>
            </a:r>
            <a:r>
              <a:rPr lang="en-ID" sz="1600" dirty="0">
                <a:latin typeface="Lora" pitchFamily="2" charset="0"/>
              </a:rPr>
              <a:t> yang </a:t>
            </a:r>
            <a:r>
              <a:rPr lang="en-ID" sz="1600" dirty="0" err="1">
                <a:latin typeface="Lora" pitchFamily="2" charset="0"/>
              </a:rPr>
              <a:t>menggunakan</a:t>
            </a:r>
            <a:r>
              <a:rPr lang="en-ID" sz="1600" dirty="0">
                <a:latin typeface="Lora" pitchFamily="2" charset="0"/>
              </a:rPr>
              <a:t> </a:t>
            </a:r>
            <a:r>
              <a:rPr lang="en-ID" sz="1600" dirty="0" err="1">
                <a:latin typeface="Lora" pitchFamily="2" charset="0"/>
              </a:rPr>
              <a:t>sarana</a:t>
            </a:r>
            <a:r>
              <a:rPr lang="en-ID" sz="1600" dirty="0">
                <a:latin typeface="Lora" pitchFamily="2" charset="0"/>
              </a:rPr>
              <a:t> </a:t>
            </a:r>
            <a:r>
              <a:rPr lang="en-ID" sz="1600" dirty="0" err="1">
                <a:latin typeface="Lora" pitchFamily="2" charset="0"/>
              </a:rPr>
              <a:t>teks</a:t>
            </a:r>
            <a:r>
              <a:rPr lang="en-ID" sz="1600" dirty="0">
                <a:latin typeface="Lora" pitchFamily="2" charset="0"/>
              </a:rPr>
              <a:t>. </a:t>
            </a:r>
            <a:r>
              <a:rPr lang="en-ID" sz="1600" dirty="0" err="1">
                <a:latin typeface="Lora" pitchFamily="2" charset="0"/>
              </a:rPr>
              <a:t>Sedangkan</a:t>
            </a:r>
            <a:r>
              <a:rPr lang="en-ID" sz="1600" dirty="0">
                <a:latin typeface="Lora" pitchFamily="2" charset="0"/>
              </a:rPr>
              <a:t> bot </a:t>
            </a:r>
            <a:r>
              <a:rPr lang="en-ID" sz="1600" dirty="0" err="1">
                <a:latin typeface="Lora" pitchFamily="2" charset="0"/>
              </a:rPr>
              <a:t>merupakan</a:t>
            </a:r>
            <a:r>
              <a:rPr lang="en-ID" sz="1600" dirty="0">
                <a:latin typeface="Lora" pitchFamily="2" charset="0"/>
              </a:rPr>
              <a:t> program yang </a:t>
            </a:r>
            <a:r>
              <a:rPr lang="en-ID" sz="1600" dirty="0" err="1">
                <a:latin typeface="Lora" pitchFamily="2" charset="0"/>
              </a:rPr>
              <a:t>memiliki</a:t>
            </a:r>
            <a:r>
              <a:rPr lang="en-ID" sz="1600" dirty="0">
                <a:latin typeface="Lora" pitchFamily="2" charset="0"/>
              </a:rPr>
              <a:t> </a:t>
            </a:r>
            <a:r>
              <a:rPr lang="en-ID" sz="1600" dirty="0" err="1">
                <a:latin typeface="Lora" pitchFamily="2" charset="0"/>
              </a:rPr>
              <a:t>sejumlah</a:t>
            </a:r>
            <a:r>
              <a:rPr lang="en-ID" sz="1600" dirty="0">
                <a:latin typeface="Lora" pitchFamily="2" charset="0"/>
              </a:rPr>
              <a:t> data yang </a:t>
            </a:r>
            <a:r>
              <a:rPr lang="en-ID" sz="1600" dirty="0" err="1">
                <a:latin typeface="Lora" pitchFamily="2" charset="0"/>
              </a:rPr>
              <a:t>diberi</a:t>
            </a:r>
            <a:r>
              <a:rPr lang="en-ID" sz="1600" dirty="0">
                <a:latin typeface="Lora" pitchFamily="2" charset="0"/>
              </a:rPr>
              <a:t> input </a:t>
            </a:r>
            <a:r>
              <a:rPr lang="en-ID" sz="1600" dirty="0" err="1">
                <a:latin typeface="Lora" pitchFamily="2" charset="0"/>
              </a:rPr>
              <a:t>akan</a:t>
            </a:r>
            <a:r>
              <a:rPr lang="en-ID" sz="1600" dirty="0">
                <a:latin typeface="Lora" pitchFamily="2" charset="0"/>
              </a:rPr>
              <a:t> </a:t>
            </a:r>
            <a:r>
              <a:rPr lang="en-ID" sz="1600" dirty="0" err="1">
                <a:latin typeface="Lora" pitchFamily="2" charset="0"/>
              </a:rPr>
              <a:t>menghasilkan</a:t>
            </a:r>
            <a:r>
              <a:rPr lang="en-ID" sz="1600" dirty="0">
                <a:latin typeface="Lora" pitchFamily="2" charset="0"/>
              </a:rPr>
              <a:t> output </a:t>
            </a:r>
            <a:r>
              <a:rPr lang="en-ID" sz="1600" dirty="0" err="1">
                <a:latin typeface="Lora" pitchFamily="2" charset="0"/>
              </a:rPr>
              <a:t>sebagai</a:t>
            </a:r>
            <a:r>
              <a:rPr lang="en-ID" sz="1600" dirty="0">
                <a:latin typeface="Lora" pitchFamily="2" charset="0"/>
              </a:rPr>
              <a:t> </a:t>
            </a:r>
            <a:r>
              <a:rPr lang="en-ID" sz="1600" dirty="0" err="1">
                <a:latin typeface="Lora" pitchFamily="2" charset="0"/>
              </a:rPr>
              <a:t>jawaban</a:t>
            </a:r>
            <a:r>
              <a:rPr lang="en-ID" sz="1600" dirty="0">
                <a:latin typeface="Lora" pitchFamily="2" charset="0"/>
              </a:rPr>
              <a:t>. Dari </a:t>
            </a:r>
            <a:r>
              <a:rPr lang="en-ID" sz="1600" dirty="0" err="1">
                <a:latin typeface="Lora" pitchFamily="2" charset="0"/>
              </a:rPr>
              <a:t>dua</a:t>
            </a:r>
            <a:r>
              <a:rPr lang="en-ID" sz="1600" dirty="0">
                <a:latin typeface="Lora" pitchFamily="2" charset="0"/>
              </a:rPr>
              <a:t> </a:t>
            </a:r>
            <a:r>
              <a:rPr lang="en-ID" sz="1600" dirty="0" err="1">
                <a:latin typeface="Lora" pitchFamily="2" charset="0"/>
              </a:rPr>
              <a:t>istilah</a:t>
            </a:r>
            <a:r>
              <a:rPr lang="en-ID" sz="1600" dirty="0">
                <a:latin typeface="Lora" pitchFamily="2" charset="0"/>
              </a:rPr>
              <a:t> di </a:t>
            </a:r>
            <a:r>
              <a:rPr lang="en-ID" sz="1600" dirty="0" err="1">
                <a:latin typeface="Lora" pitchFamily="2" charset="0"/>
              </a:rPr>
              <a:t>atas</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diartikan</a:t>
            </a:r>
            <a:r>
              <a:rPr lang="en-ID" sz="1600" dirty="0">
                <a:latin typeface="Lora" pitchFamily="2" charset="0"/>
              </a:rPr>
              <a:t> </a:t>
            </a:r>
            <a:r>
              <a:rPr lang="en-ID" sz="1600" dirty="0" err="1">
                <a:latin typeface="Lora" pitchFamily="2" charset="0"/>
              </a:rPr>
              <a:t>bahwa</a:t>
            </a:r>
            <a:r>
              <a:rPr lang="en-ID" sz="1600" dirty="0">
                <a:latin typeface="Lora" pitchFamily="2" charset="0"/>
              </a:rPr>
              <a:t> chatbot </a:t>
            </a:r>
            <a:r>
              <a:rPr lang="en-ID" sz="1600" dirty="0" err="1">
                <a:latin typeface="Lora" pitchFamily="2" charset="0"/>
              </a:rPr>
              <a:t>adalah</a:t>
            </a:r>
            <a:r>
              <a:rPr lang="en-ID" sz="1600" dirty="0">
                <a:latin typeface="Lora" pitchFamily="2" charset="0"/>
              </a:rPr>
              <a:t> program </a:t>
            </a:r>
            <a:r>
              <a:rPr lang="en-ID" sz="1600" dirty="0" err="1">
                <a:latin typeface="Lora" pitchFamily="2" charset="0"/>
              </a:rPr>
              <a:t>komputer</a:t>
            </a:r>
            <a:r>
              <a:rPr lang="en-ID" sz="1600" dirty="0">
                <a:latin typeface="Lora" pitchFamily="2" charset="0"/>
              </a:rPr>
              <a:t> yang </a:t>
            </a:r>
            <a:r>
              <a:rPr lang="en-ID" sz="1600" dirty="0" err="1">
                <a:latin typeface="Lora" pitchFamily="2" charset="0"/>
              </a:rPr>
              <a:t>dapat</a:t>
            </a:r>
            <a:r>
              <a:rPr lang="en-ID" sz="1600" dirty="0">
                <a:latin typeface="Lora" pitchFamily="2" charset="0"/>
              </a:rPr>
              <a:t> </a:t>
            </a:r>
            <a:r>
              <a:rPr lang="en-ID" sz="1600" dirty="0" err="1">
                <a:latin typeface="Lora" pitchFamily="2" charset="0"/>
              </a:rPr>
              <a:t>melakukan</a:t>
            </a:r>
            <a:r>
              <a:rPr lang="en-ID" sz="1600" dirty="0">
                <a:latin typeface="Lora" pitchFamily="2" charset="0"/>
              </a:rPr>
              <a:t> </a:t>
            </a:r>
            <a:r>
              <a:rPr lang="en-ID" sz="1600" dirty="0" err="1">
                <a:latin typeface="Lora" pitchFamily="2" charset="0"/>
              </a:rPr>
              <a:t>percakapan</a:t>
            </a:r>
            <a:r>
              <a:rPr lang="en-ID" sz="1600" dirty="0">
                <a:latin typeface="Lora" pitchFamily="2" charset="0"/>
              </a:rPr>
              <a:t> </a:t>
            </a:r>
            <a:r>
              <a:rPr lang="en-ID" sz="1600" dirty="0" err="1">
                <a:latin typeface="Lora" pitchFamily="2" charset="0"/>
              </a:rPr>
              <a:t>melalui</a:t>
            </a:r>
            <a:r>
              <a:rPr lang="en-ID" sz="1600" dirty="0">
                <a:latin typeface="Lora" pitchFamily="2" charset="0"/>
              </a:rPr>
              <a:t> media </a:t>
            </a:r>
            <a:r>
              <a:rPr lang="en-ID" sz="1600" dirty="0" err="1">
                <a:latin typeface="Lora" pitchFamily="2" charset="0"/>
              </a:rPr>
              <a:t>teks</a:t>
            </a:r>
            <a:r>
              <a:rPr lang="en-ID" sz="1600" dirty="0">
                <a:latin typeface="Lora" pitchFamily="2" charset="0"/>
              </a:rPr>
              <a:t>. </a:t>
            </a:r>
            <a:r>
              <a:rPr lang="en-ID" sz="1600" dirty="0" err="1">
                <a:latin typeface="Lora" pitchFamily="2" charset="0"/>
              </a:rPr>
              <a:t>Percakapan</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terjadi</a:t>
            </a:r>
            <a:r>
              <a:rPr lang="en-ID" sz="1600" dirty="0">
                <a:latin typeface="Lora" pitchFamily="2" charset="0"/>
              </a:rPr>
              <a:t> </a:t>
            </a:r>
            <a:r>
              <a:rPr lang="en-ID" sz="1600" dirty="0" err="1">
                <a:latin typeface="Lora" pitchFamily="2" charset="0"/>
              </a:rPr>
              <a:t>dengan</a:t>
            </a:r>
            <a:r>
              <a:rPr lang="en-ID" sz="1600" dirty="0">
                <a:latin typeface="Lora" pitchFamily="2" charset="0"/>
              </a:rPr>
              <a:t> </a:t>
            </a:r>
            <a:r>
              <a:rPr lang="en-ID" sz="1600" dirty="0" err="1">
                <a:latin typeface="Lora" pitchFamily="2" charset="0"/>
              </a:rPr>
              <a:t>manusia</a:t>
            </a:r>
            <a:r>
              <a:rPr lang="en-ID" sz="1600" dirty="0">
                <a:latin typeface="Lora" pitchFamily="2" charset="0"/>
              </a:rPr>
              <a:t> </a:t>
            </a:r>
            <a:r>
              <a:rPr lang="en-ID" sz="1600" dirty="0" err="1">
                <a:latin typeface="Lora" pitchFamily="2" charset="0"/>
              </a:rPr>
              <a:t>atau</a:t>
            </a:r>
            <a:r>
              <a:rPr lang="en-ID" sz="1600" dirty="0">
                <a:latin typeface="Lora" pitchFamily="2" charset="0"/>
              </a:rPr>
              <a:t> chatbot yang lain (</a:t>
            </a:r>
            <a:r>
              <a:rPr lang="en-ID" sz="1600" dirty="0" err="1">
                <a:latin typeface="Lora" pitchFamily="2" charset="0"/>
              </a:rPr>
              <a:t>Setiaji</a:t>
            </a:r>
            <a:r>
              <a:rPr lang="en-ID" sz="1600" dirty="0">
                <a:latin typeface="Lora" pitchFamily="2" charset="0"/>
              </a:rPr>
              <a:t>, </a:t>
            </a:r>
            <a:r>
              <a:rPr lang="en-ID" sz="1600" dirty="0" err="1">
                <a:latin typeface="Lora" pitchFamily="2" charset="0"/>
              </a:rPr>
              <a:t>Utami</a:t>
            </a:r>
            <a:r>
              <a:rPr lang="en-ID" sz="1600" dirty="0">
                <a:latin typeface="Lora" pitchFamily="2" charset="0"/>
              </a:rPr>
              <a:t>, &amp; </a:t>
            </a:r>
            <a:r>
              <a:rPr lang="en-ID" sz="1600" dirty="0" err="1">
                <a:latin typeface="Lora" pitchFamily="2" charset="0"/>
              </a:rPr>
              <a:t>Fatta</a:t>
            </a:r>
            <a:r>
              <a:rPr lang="en-ID" sz="1600" dirty="0">
                <a:latin typeface="Lora" pitchFamily="2" charset="0"/>
              </a:rPr>
              <a:t>, 2013).</a:t>
            </a:r>
            <a:endParaRPr lang="id-ID" sz="2000" dirty="0">
              <a:latin typeface="Lora" pitchFamily="2" charset="0"/>
            </a:endParaRPr>
          </a:p>
        </p:txBody>
      </p:sp>
      <p:sp>
        <p:nvSpPr>
          <p:cNvPr id="21" name="Google Shape;65;p14">
            <a:extLst>
              <a:ext uri="{FF2B5EF4-FFF2-40B4-BE49-F238E27FC236}">
                <a16:creationId xmlns:a16="http://schemas.microsoft.com/office/drawing/2014/main" id="{24DAA713-D55A-46BA-BCC3-4B1DE24BA06B}"/>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22" name="Rectangle 21">
            <a:extLst>
              <a:ext uri="{FF2B5EF4-FFF2-40B4-BE49-F238E27FC236}">
                <a16:creationId xmlns:a16="http://schemas.microsoft.com/office/drawing/2014/main" id="{8636B711-7D95-4F64-AD4F-F82315EFFC0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23" name="Group 22">
            <a:extLst>
              <a:ext uri="{FF2B5EF4-FFF2-40B4-BE49-F238E27FC236}">
                <a16:creationId xmlns:a16="http://schemas.microsoft.com/office/drawing/2014/main" id="{DF9CE12A-FDA8-4169-8D09-7E51CA68084B}"/>
              </a:ext>
            </a:extLst>
          </p:cNvPr>
          <p:cNvGrpSpPr/>
          <p:nvPr/>
        </p:nvGrpSpPr>
        <p:grpSpPr>
          <a:xfrm>
            <a:off x="10077131" y="854311"/>
            <a:ext cx="569884" cy="574964"/>
            <a:chOff x="1466151" y="1673042"/>
            <a:chExt cx="569884" cy="574964"/>
          </a:xfrm>
        </p:grpSpPr>
        <p:sp>
          <p:nvSpPr>
            <p:cNvPr id="24" name="Oval 23">
              <a:extLst>
                <a:ext uri="{FF2B5EF4-FFF2-40B4-BE49-F238E27FC236}">
                  <a16:creationId xmlns:a16="http://schemas.microsoft.com/office/drawing/2014/main" id="{70E5FFBD-033A-414E-925A-0816BCC63914}"/>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oogle Shape;525;p39">
              <a:extLst>
                <a:ext uri="{FF2B5EF4-FFF2-40B4-BE49-F238E27FC236}">
                  <a16:creationId xmlns:a16="http://schemas.microsoft.com/office/drawing/2014/main" id="{DE4CDDE2-BC87-4BA9-8023-AA8AA36B3AB4}"/>
                </a:ext>
              </a:extLst>
            </p:cNvPr>
            <p:cNvGrpSpPr/>
            <p:nvPr/>
          </p:nvGrpSpPr>
          <p:grpSpPr>
            <a:xfrm>
              <a:off x="1666703" y="1673042"/>
              <a:ext cx="369332" cy="369332"/>
              <a:chOff x="2594050" y="1631825"/>
              <a:chExt cx="439625" cy="439625"/>
            </a:xfrm>
          </p:grpSpPr>
          <p:sp>
            <p:nvSpPr>
              <p:cNvPr id="26" name="Google Shape;526;p39">
                <a:extLst>
                  <a:ext uri="{FF2B5EF4-FFF2-40B4-BE49-F238E27FC236}">
                    <a16:creationId xmlns:a16="http://schemas.microsoft.com/office/drawing/2014/main" id="{50AC1F93-538B-4CFA-B783-3B2C9B3FB6B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7;p39">
                <a:extLst>
                  <a:ext uri="{FF2B5EF4-FFF2-40B4-BE49-F238E27FC236}">
                    <a16:creationId xmlns:a16="http://schemas.microsoft.com/office/drawing/2014/main" id="{653E9E28-57F6-43D4-912B-E389A8FA2A1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528;p39">
                <a:extLst>
                  <a:ext uri="{FF2B5EF4-FFF2-40B4-BE49-F238E27FC236}">
                    <a16:creationId xmlns:a16="http://schemas.microsoft.com/office/drawing/2014/main" id="{FB62D2AB-274A-4244-AE6D-2685EA653D3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529;p39">
                <a:extLst>
                  <a:ext uri="{FF2B5EF4-FFF2-40B4-BE49-F238E27FC236}">
                    <a16:creationId xmlns:a16="http://schemas.microsoft.com/office/drawing/2014/main" id="{42D2220A-DE01-4070-AD17-C335D35CD14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0" name="Google Shape;65;p14">
            <a:extLst>
              <a:ext uri="{FF2B5EF4-FFF2-40B4-BE49-F238E27FC236}">
                <a16:creationId xmlns:a16="http://schemas.microsoft.com/office/drawing/2014/main" id="{437B4868-D7F2-4647-9744-B3D8CA21D870}"/>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dirty="0">
                <a:solidFill>
                  <a:srgbClr val="2899E5"/>
                </a:solidFill>
                <a:latin typeface="Poppins Thin" panose="00000300000000000000" pitchFamily="2" charset="0"/>
                <a:cs typeface="Poppins Thin" panose="00000300000000000000" pitchFamily="2" charset="0"/>
              </a:rPr>
              <a:t>Tinjauan Pustaka</a:t>
            </a:r>
          </a:p>
        </p:txBody>
      </p:sp>
      <p:sp>
        <p:nvSpPr>
          <p:cNvPr id="31" name="Text Placeholder 6">
            <a:extLst>
              <a:ext uri="{FF2B5EF4-FFF2-40B4-BE49-F238E27FC236}">
                <a16:creationId xmlns:a16="http://schemas.microsoft.com/office/drawing/2014/main" id="{23041235-4AA0-47A0-897E-CA887B178EB3}"/>
              </a:ext>
            </a:extLst>
          </p:cNvPr>
          <p:cNvSpPr txBox="1">
            <a:spLocks/>
          </p:cNvSpPr>
          <p:nvPr/>
        </p:nvSpPr>
        <p:spPr>
          <a:xfrm>
            <a:off x="166254" y="1584200"/>
            <a:ext cx="3190000" cy="4945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Font typeface="Arial" panose="020B0604020202020204" pitchFamily="34" charset="0"/>
              <a:buNone/>
            </a:pPr>
            <a:r>
              <a:rPr lang="id-ID" sz="2000" dirty="0">
                <a:highlight>
                  <a:srgbClr val="2899E5"/>
                </a:highlight>
                <a:latin typeface="Lora Medium Italic" pitchFamily="2" charset="0"/>
              </a:rPr>
              <a:t>TELEGRAM</a:t>
            </a:r>
          </a:p>
          <a:p>
            <a:pPr marL="169329" indent="0" algn="just">
              <a:buNone/>
            </a:pPr>
            <a:r>
              <a:rPr lang="en-US" sz="1600" dirty="0">
                <a:latin typeface="Lora" pitchFamily="2" charset="0"/>
              </a:rPr>
              <a:t>Telegram </a:t>
            </a:r>
            <a:r>
              <a:rPr lang="en-US" sz="1600" dirty="0" err="1">
                <a:latin typeface="Lora" pitchFamily="2" charset="0"/>
              </a:rPr>
              <a:t>atau</a:t>
            </a:r>
            <a:r>
              <a:rPr lang="en-US" sz="1600" dirty="0">
                <a:latin typeface="Lora" pitchFamily="2" charset="0"/>
              </a:rPr>
              <a:t> </a:t>
            </a:r>
            <a:r>
              <a:rPr lang="en-US" sz="1600" dirty="0" err="1">
                <a:latin typeface="Lora" pitchFamily="2" charset="0"/>
              </a:rPr>
              <a:t>perangkat</a:t>
            </a:r>
            <a:r>
              <a:rPr lang="en-US" sz="1600" dirty="0">
                <a:latin typeface="Lora" pitchFamily="2" charset="0"/>
              </a:rPr>
              <a:t> </a:t>
            </a:r>
            <a:r>
              <a:rPr lang="en-US" sz="1600" dirty="0" err="1">
                <a:latin typeface="Lora" pitchFamily="2" charset="0"/>
              </a:rPr>
              <a:t>lunak</a:t>
            </a:r>
            <a:r>
              <a:rPr lang="en-US" sz="1600" dirty="0">
                <a:latin typeface="Lora" pitchFamily="2" charset="0"/>
              </a:rPr>
              <a:t> telegram </a:t>
            </a:r>
            <a:r>
              <a:rPr lang="en-US" sz="1600" dirty="0" err="1">
                <a:latin typeface="Lora" pitchFamily="2" charset="0"/>
              </a:rPr>
              <a:t>merupakan</a:t>
            </a:r>
            <a:r>
              <a:rPr lang="en-US" sz="1600" dirty="0">
                <a:latin typeface="Lora" pitchFamily="2" charset="0"/>
              </a:rPr>
              <a:t> </a:t>
            </a:r>
            <a:r>
              <a:rPr lang="en-US" sz="1600" dirty="0" err="1">
                <a:latin typeface="Lora" pitchFamily="2" charset="0"/>
              </a:rPr>
              <a:t>aplikasi</a:t>
            </a:r>
            <a:r>
              <a:rPr lang="en-US" sz="1600" dirty="0">
                <a:latin typeface="Lora" pitchFamily="2" charset="0"/>
              </a:rPr>
              <a:t> </a:t>
            </a:r>
            <a:r>
              <a:rPr lang="en-US" sz="1600" dirty="0" err="1">
                <a:latin typeface="Lora" pitchFamily="2" charset="0"/>
              </a:rPr>
              <a:t>pengolah</a:t>
            </a:r>
            <a:r>
              <a:rPr lang="en-US" sz="1600" dirty="0">
                <a:latin typeface="Lora" pitchFamily="2" charset="0"/>
              </a:rPr>
              <a:t> </a:t>
            </a:r>
            <a:r>
              <a:rPr lang="en-US" sz="1600" dirty="0" err="1">
                <a:latin typeface="Lora" pitchFamily="2" charset="0"/>
              </a:rPr>
              <a:t>pesan</a:t>
            </a:r>
            <a:r>
              <a:rPr lang="en-US" sz="1600" dirty="0">
                <a:latin typeface="Lora" pitchFamily="2" charset="0"/>
              </a:rPr>
              <a:t> </a:t>
            </a:r>
            <a:r>
              <a:rPr lang="en-US" sz="1600" dirty="0" err="1">
                <a:latin typeface="Lora" pitchFamily="2" charset="0"/>
              </a:rPr>
              <a:t>instan</a:t>
            </a:r>
            <a:r>
              <a:rPr lang="en-US" sz="1600" dirty="0">
                <a:latin typeface="Lora" pitchFamily="2" charset="0"/>
              </a:rPr>
              <a:t> yang </a:t>
            </a:r>
            <a:r>
              <a:rPr lang="en-US" sz="1600" dirty="0" err="1">
                <a:latin typeface="Lora" pitchFamily="2" charset="0"/>
              </a:rPr>
              <a:t>memfokuskan</a:t>
            </a:r>
            <a:r>
              <a:rPr lang="en-US" sz="1600" dirty="0">
                <a:latin typeface="Lora" pitchFamily="2" charset="0"/>
              </a:rPr>
              <a:t> pada </a:t>
            </a:r>
            <a:r>
              <a:rPr lang="en-US" sz="1600" dirty="0" err="1">
                <a:latin typeface="Lora" pitchFamily="2" charset="0"/>
              </a:rPr>
              <a:t>kecepatan</a:t>
            </a:r>
            <a:r>
              <a:rPr lang="en-US" sz="1600" dirty="0">
                <a:latin typeface="Lora" pitchFamily="2" charset="0"/>
              </a:rPr>
              <a:t> dan </a:t>
            </a:r>
            <a:r>
              <a:rPr lang="en-US" sz="1600" dirty="0" err="1">
                <a:latin typeface="Lora" pitchFamily="2" charset="0"/>
              </a:rPr>
              <a:t>keamanan</a:t>
            </a:r>
            <a:r>
              <a:rPr lang="en-US" sz="1600" dirty="0">
                <a:latin typeface="Lora" pitchFamily="2" charset="0"/>
              </a:rPr>
              <a:t> </a:t>
            </a:r>
            <a:r>
              <a:rPr lang="en-US" sz="1600" dirty="0" err="1">
                <a:latin typeface="Lora" pitchFamily="2" charset="0"/>
              </a:rPr>
              <a:t>pesan</a:t>
            </a:r>
            <a:r>
              <a:rPr lang="en-US" sz="1600" dirty="0">
                <a:latin typeface="Lora" pitchFamily="2" charset="0"/>
              </a:rPr>
              <a:t> yang </a:t>
            </a:r>
            <a:r>
              <a:rPr lang="en-US" sz="1600" dirty="0" err="1">
                <a:latin typeface="Lora" pitchFamily="2" charset="0"/>
              </a:rPr>
              <a:t>dikomunikasikan</a:t>
            </a:r>
            <a:r>
              <a:rPr lang="en-US" sz="1600" dirty="0">
                <a:latin typeface="Lora" pitchFamily="2" charset="0"/>
              </a:rPr>
              <a:t>.</a:t>
            </a:r>
            <a:r>
              <a:rPr lang="id-ID" sz="1600" dirty="0">
                <a:latin typeface="Lora" pitchFamily="2" charset="0"/>
              </a:rPr>
              <a:t> Telegram seperti gabungan SMS dengan E-Mail dan dapat mengurus semua keperluan pengiriman dan penerimaan pesan pribadi ataupun bisnis penggunanya, selain itu aplikasi telegram pun mendukung panggilan suara dan video yang telah terenkripsi </a:t>
            </a:r>
            <a:r>
              <a:rPr lang="id-ID" sz="1600" dirty="0" err="1">
                <a:latin typeface="Lora" pitchFamily="2" charset="0"/>
              </a:rPr>
              <a:t>end-to-end</a:t>
            </a:r>
            <a:r>
              <a:rPr lang="id-ID" sz="1600" dirty="0">
                <a:latin typeface="Lora" pitchFamily="2" charset="0"/>
              </a:rPr>
              <a:t> sehingga panggilan menjadi lebih aman dari kemungkinan serangan keamanan (Telegram, 2020).</a:t>
            </a:r>
            <a:endParaRPr lang="id-ID" sz="2000" dirty="0">
              <a:latin typeface="Lora Medium Italic" pitchFamily="2" charset="0"/>
            </a:endParaRPr>
          </a:p>
        </p:txBody>
      </p:sp>
    </p:spTree>
    <p:extLst>
      <p:ext uri="{BB962C8B-B14F-4D97-AF65-F5344CB8AC3E}">
        <p14:creationId xmlns:p14="http://schemas.microsoft.com/office/powerpoint/2010/main" val="33085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Google Shape;65;p14">
            <a:extLst>
              <a:ext uri="{FF2B5EF4-FFF2-40B4-BE49-F238E27FC236}">
                <a16:creationId xmlns:a16="http://schemas.microsoft.com/office/drawing/2014/main" id="{17DDFCA2-D775-453D-93F9-22070AE9750F}"/>
              </a:ext>
            </a:extLst>
          </p:cNvPr>
          <p:cNvSpPr txBox="1">
            <a:spLocks/>
          </p:cNvSpPr>
          <p:nvPr/>
        </p:nvSpPr>
        <p:spPr>
          <a:xfrm>
            <a:off x="6271591" y="184884"/>
            <a:ext cx="5920409" cy="1305986"/>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DESAIN DAN METODE PENELITIAN</a:t>
            </a:r>
          </a:p>
        </p:txBody>
      </p:sp>
      <p:sp>
        <p:nvSpPr>
          <p:cNvPr id="3" name="Text Placeholder 6">
            <a:extLst>
              <a:ext uri="{FF2B5EF4-FFF2-40B4-BE49-F238E27FC236}">
                <a16:creationId xmlns:a16="http://schemas.microsoft.com/office/drawing/2014/main" id="{F6E11A31-CCD5-4669-8ADF-9CC7EF96BD7A}"/>
              </a:ext>
            </a:extLst>
          </p:cNvPr>
          <p:cNvSpPr txBox="1">
            <a:spLocks/>
          </p:cNvSpPr>
          <p:nvPr/>
        </p:nvSpPr>
        <p:spPr>
          <a:xfrm>
            <a:off x="250629" y="1590228"/>
            <a:ext cx="3190000"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D</a:t>
            </a:r>
            <a:r>
              <a:rPr lang="id-ID" sz="2000" dirty="0">
                <a:highlight>
                  <a:srgbClr val="2899E5"/>
                </a:highlight>
                <a:latin typeface="Lora Medium Italic" pitchFamily="2" charset="0"/>
              </a:rPr>
              <a:t>ESAIN APLIKASI</a:t>
            </a:r>
          </a:p>
          <a:p>
            <a:pPr marL="0" lvl="0" indent="0" algn="just">
              <a:buNone/>
            </a:pPr>
            <a:endParaRPr lang="id-ID" sz="2000" dirty="0">
              <a:latin typeface="Lora" pitchFamily="2" charset="0"/>
            </a:endParaRPr>
          </a:p>
        </p:txBody>
      </p:sp>
      <p:pic>
        <p:nvPicPr>
          <p:cNvPr id="4" name="Picture 3">
            <a:extLst>
              <a:ext uri="{FF2B5EF4-FFF2-40B4-BE49-F238E27FC236}">
                <a16:creationId xmlns:a16="http://schemas.microsoft.com/office/drawing/2014/main" id="{47F45151-9F85-49AE-8B22-079431F7FA14}"/>
              </a:ext>
            </a:extLst>
          </p:cNvPr>
          <p:cNvPicPr>
            <a:picLocks noChangeAspect="1"/>
          </p:cNvPicPr>
          <p:nvPr/>
        </p:nvPicPr>
        <p:blipFill>
          <a:blip r:embed="rId4"/>
          <a:stretch>
            <a:fillRect/>
          </a:stretch>
        </p:blipFill>
        <p:spPr>
          <a:xfrm>
            <a:off x="250629" y="1871684"/>
            <a:ext cx="4477014" cy="3061488"/>
          </a:xfrm>
          <a:prstGeom prst="rect">
            <a:avLst/>
          </a:prstGeom>
        </p:spPr>
      </p:pic>
      <p:sp>
        <p:nvSpPr>
          <p:cNvPr id="5" name="Text Placeholder 6">
            <a:extLst>
              <a:ext uri="{FF2B5EF4-FFF2-40B4-BE49-F238E27FC236}">
                <a16:creationId xmlns:a16="http://schemas.microsoft.com/office/drawing/2014/main" id="{F27F3BFE-78AC-43FF-A62D-60328B2453D9}"/>
              </a:ext>
            </a:extLst>
          </p:cNvPr>
          <p:cNvSpPr txBox="1">
            <a:spLocks/>
          </p:cNvSpPr>
          <p:nvPr/>
        </p:nvSpPr>
        <p:spPr>
          <a:xfrm>
            <a:off x="1654654" y="4981813"/>
            <a:ext cx="1668963"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pPr>
            <a:r>
              <a:rPr lang="id-ID" sz="1200" dirty="0">
                <a:latin typeface="Lora Medium Italic" pitchFamily="2" charset="0"/>
              </a:rPr>
              <a:t>Diagram Use </a:t>
            </a:r>
            <a:r>
              <a:rPr lang="id-ID" sz="1200" dirty="0" err="1">
                <a:latin typeface="Lora Medium Italic" pitchFamily="2" charset="0"/>
              </a:rPr>
              <a:t>Case</a:t>
            </a:r>
            <a:endParaRPr lang="id-ID" sz="1200" dirty="0">
              <a:latin typeface="Lora Medium Italic" pitchFamily="2" charset="0"/>
            </a:endParaRPr>
          </a:p>
        </p:txBody>
      </p:sp>
      <p:sp>
        <p:nvSpPr>
          <p:cNvPr id="6" name="TextBox 5">
            <a:extLst>
              <a:ext uri="{FF2B5EF4-FFF2-40B4-BE49-F238E27FC236}">
                <a16:creationId xmlns:a16="http://schemas.microsoft.com/office/drawing/2014/main" id="{A8618EDA-366E-4BCB-BA75-BE86AA8E7B61}"/>
              </a:ext>
            </a:extLst>
          </p:cNvPr>
          <p:cNvSpPr txBox="1"/>
          <p:nvPr/>
        </p:nvSpPr>
        <p:spPr>
          <a:xfrm>
            <a:off x="6096000" y="1590228"/>
            <a:ext cx="3294433" cy="4339650"/>
          </a:xfrm>
          <a:prstGeom prst="rect">
            <a:avLst/>
          </a:prstGeom>
          <a:noFill/>
        </p:spPr>
        <p:txBody>
          <a:bodyPr wrap="square" rtlCol="0">
            <a:spAutoFit/>
          </a:bodyPr>
          <a:lstStyle/>
          <a:p>
            <a:pPr algn="just"/>
            <a:r>
              <a:rPr lang="id-ID" sz="2000" dirty="0">
                <a:highlight>
                  <a:srgbClr val="2899E5"/>
                </a:highlight>
                <a:latin typeface="Lora Medium Italic" pitchFamily="2" charset="0"/>
              </a:rPr>
              <a:t>METODE PENELITIAN</a:t>
            </a:r>
          </a:p>
          <a:p>
            <a:pPr algn="just"/>
            <a:r>
              <a:rPr lang="id-ID" sz="1600" dirty="0">
                <a:latin typeface="Lora" pitchFamily="2" charset="0"/>
              </a:rPr>
              <a:t>Dalam Penelitian ini, penulis memanfaatkan fasilitas bot dari aplikasi telegram yang digunakan untuk menanggapi pesan atau pertanyaan dari pengguna. Cara kerja dari bot telegram ini adalah pengguna yang telah bergabung dengan kanal bot memilih perintah yang telah disediakan bot seperti </a:t>
            </a:r>
            <a:r>
              <a:rPr lang="id-ID" sz="1600" b="1" dirty="0">
                <a:latin typeface="Courier New" panose="02070309020205020404" pitchFamily="49" charset="0"/>
                <a:cs typeface="Courier New" panose="02070309020205020404" pitchFamily="49" charset="0"/>
              </a:rPr>
              <a:t>/start</a:t>
            </a:r>
            <a:r>
              <a:rPr lang="id-ID" sz="1600" dirty="0">
                <a:latin typeface="Lora" pitchFamily="2" charset="0"/>
              </a:rPr>
              <a:t>, Kabar Terbaru, </a:t>
            </a:r>
            <a:r>
              <a:rPr lang="id-ID" sz="1600" dirty="0" err="1">
                <a:latin typeface="Lora" pitchFamily="2" charset="0"/>
              </a:rPr>
              <a:t>Website</a:t>
            </a:r>
            <a:r>
              <a:rPr lang="id-ID" sz="1600" dirty="0">
                <a:latin typeface="Lora" pitchFamily="2" charset="0"/>
              </a:rPr>
              <a:t>, Sosial Media, </a:t>
            </a:r>
            <a:r>
              <a:rPr lang="id-ID" sz="1600" dirty="0" err="1">
                <a:latin typeface="Lora" pitchFamily="2" charset="0"/>
              </a:rPr>
              <a:t>Contact</a:t>
            </a:r>
            <a:r>
              <a:rPr lang="id-ID" sz="1600" dirty="0">
                <a:latin typeface="Lora" pitchFamily="2" charset="0"/>
              </a:rPr>
              <a:t>. Kemudian perintah diproses yang selanjutnya akan menghasilkan </a:t>
            </a:r>
            <a:r>
              <a:rPr lang="id-ID" sz="1600" i="1" dirty="0" err="1">
                <a:latin typeface="Lora" pitchFamily="2" charset="0"/>
              </a:rPr>
              <a:t>output</a:t>
            </a:r>
            <a:r>
              <a:rPr lang="id-ID" sz="1600" dirty="0">
                <a:latin typeface="Lora" pitchFamily="2" charset="0"/>
              </a:rPr>
              <a:t> yang diinginkan oleh pengguna.</a:t>
            </a:r>
          </a:p>
        </p:txBody>
      </p:sp>
      <p:sp>
        <p:nvSpPr>
          <p:cNvPr id="7" name="Rectangle 6">
            <a:extLst>
              <a:ext uri="{FF2B5EF4-FFF2-40B4-BE49-F238E27FC236}">
                <a16:creationId xmlns:a16="http://schemas.microsoft.com/office/drawing/2014/main" id="{8E5556C7-19DF-4771-B77D-0FBA6C2F7F2B}"/>
              </a:ext>
            </a:extLst>
          </p:cNvPr>
          <p:cNvSpPr/>
          <p:nvPr/>
        </p:nvSpPr>
        <p:spPr>
          <a:xfrm>
            <a:off x="5366102" y="1284052"/>
            <a:ext cx="45719" cy="5019471"/>
          </a:xfrm>
          <a:prstGeom prst="rect">
            <a:avLst/>
          </a:prstGeom>
          <a:solidFill>
            <a:srgbClr val="81B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
            <a:extLst>
              <a:ext uri="{FF2B5EF4-FFF2-40B4-BE49-F238E27FC236}">
                <a16:creationId xmlns:a16="http://schemas.microsoft.com/office/drawing/2014/main" id="{5F1AE707-12B3-450A-9F69-F4B2675CF58A}"/>
              </a:ext>
            </a:extLst>
          </p:cNvPr>
          <p:cNvSpPr>
            <a:spLocks noChangeArrowheads="1"/>
          </p:cNvSpPr>
          <p:nvPr/>
        </p:nvSpPr>
        <p:spPr bwMode="auto">
          <a:xfrm>
            <a:off x="10537346" y="14908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graphicFrame>
        <p:nvGraphicFramePr>
          <p:cNvPr id="9" name="Object 8">
            <a:extLst>
              <a:ext uri="{FF2B5EF4-FFF2-40B4-BE49-F238E27FC236}">
                <a16:creationId xmlns:a16="http://schemas.microsoft.com/office/drawing/2014/main" id="{9AF4A91E-8FCB-4A61-B846-6840EB5E7F73}"/>
              </a:ext>
            </a:extLst>
          </p:cNvPr>
          <p:cNvGraphicFramePr>
            <a:graphicFrameLocks noChangeAspect="1"/>
          </p:cNvGraphicFramePr>
          <p:nvPr>
            <p:extLst>
              <p:ext uri="{D42A27DB-BD31-4B8C-83A1-F6EECF244321}">
                <p14:modId xmlns:p14="http://schemas.microsoft.com/office/powerpoint/2010/main" val="3210093011"/>
              </p:ext>
            </p:extLst>
          </p:nvPr>
        </p:nvGraphicFramePr>
        <p:xfrm>
          <a:off x="9856411" y="1986982"/>
          <a:ext cx="1178236" cy="4102534"/>
        </p:xfrm>
        <a:graphic>
          <a:graphicData uri="http://schemas.openxmlformats.org/presentationml/2006/ole">
            <mc:AlternateContent xmlns:mc="http://schemas.openxmlformats.org/markup-compatibility/2006">
              <mc:Choice xmlns:v="urn:schemas-microsoft-com:vml" Requires="v">
                <p:oleObj spid="_x0000_s1041" name="Visio" r:id="rId5" imgW="1188898" imgH="4160467" progId="Visio.Drawing.15">
                  <p:embed/>
                </p:oleObj>
              </mc:Choice>
              <mc:Fallback>
                <p:oleObj name="Visio" r:id="rId5" imgW="1188898" imgH="4160467"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6411" y="1986982"/>
                        <a:ext cx="1178236" cy="4102534"/>
                      </a:xfrm>
                      <a:prstGeom prst="rect">
                        <a:avLst/>
                      </a:prstGeom>
                      <a:noFill/>
                    </p:spPr>
                  </p:pic>
                </p:oleObj>
              </mc:Fallback>
            </mc:AlternateContent>
          </a:graphicData>
        </a:graphic>
      </p:graphicFrame>
      <p:sp>
        <p:nvSpPr>
          <p:cNvPr id="10" name="Text Placeholder 6">
            <a:extLst>
              <a:ext uri="{FF2B5EF4-FFF2-40B4-BE49-F238E27FC236}">
                <a16:creationId xmlns:a16="http://schemas.microsoft.com/office/drawing/2014/main" id="{4D14B2EC-0BCC-4650-BED1-C7A1CD39A146}"/>
              </a:ext>
            </a:extLst>
          </p:cNvPr>
          <p:cNvSpPr txBox="1">
            <a:spLocks/>
          </p:cNvSpPr>
          <p:nvPr/>
        </p:nvSpPr>
        <p:spPr>
          <a:xfrm>
            <a:off x="9611047" y="6145813"/>
            <a:ext cx="1668963"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pPr>
            <a:r>
              <a:rPr lang="id-ID" sz="1200" dirty="0">
                <a:latin typeface="Lora Medium Italic" pitchFamily="2" charset="0"/>
              </a:rPr>
              <a:t>Diagram Alir</a:t>
            </a:r>
          </a:p>
        </p:txBody>
      </p:sp>
    </p:spTree>
    <p:extLst>
      <p:ext uri="{BB962C8B-B14F-4D97-AF65-F5344CB8AC3E}">
        <p14:creationId xmlns:p14="http://schemas.microsoft.com/office/powerpoint/2010/main" val="329767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65;p14">
            <a:extLst>
              <a:ext uri="{FF2B5EF4-FFF2-40B4-BE49-F238E27FC236}">
                <a16:creationId xmlns:a16="http://schemas.microsoft.com/office/drawing/2014/main" id="{3BDFC68B-7879-4D3D-BD27-D4BA060AFFF4}"/>
              </a:ext>
            </a:extLst>
          </p:cNvPr>
          <p:cNvSpPr txBox="1">
            <a:spLocks/>
          </p:cNvSpPr>
          <p:nvPr/>
        </p:nvSpPr>
        <p:spPr>
          <a:xfrm>
            <a:off x="289081" y="184884"/>
            <a:ext cx="6892823" cy="714276"/>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rgbClr val="81B444"/>
                </a:solidFill>
                <a:latin typeface="Poppins Thin" panose="00000300000000000000" pitchFamily="2" charset="0"/>
                <a:cs typeface="Poppins Thin" panose="00000300000000000000" pitchFamily="2" charset="0"/>
              </a:rPr>
              <a:t>HASIL DAN PEMBAHASAN</a:t>
            </a:r>
          </a:p>
        </p:txBody>
      </p:sp>
      <p:sp>
        <p:nvSpPr>
          <p:cNvPr id="37" name="Rectangle 36">
            <a:extLst>
              <a:ext uri="{FF2B5EF4-FFF2-40B4-BE49-F238E27FC236}">
                <a16:creationId xmlns:a16="http://schemas.microsoft.com/office/drawing/2014/main" id="{BA2B6176-BA1D-484D-8411-50625DF1E045}"/>
              </a:ext>
            </a:extLst>
          </p:cNvPr>
          <p:cNvSpPr/>
          <p:nvPr/>
        </p:nvSpPr>
        <p:spPr>
          <a:xfrm>
            <a:off x="318655" y="751841"/>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7" name="TextBox 6">
            <a:extLst>
              <a:ext uri="{FF2B5EF4-FFF2-40B4-BE49-F238E27FC236}">
                <a16:creationId xmlns:a16="http://schemas.microsoft.com/office/drawing/2014/main" id="{7B1AE69A-609E-460F-924A-DD3D9236E343}"/>
              </a:ext>
            </a:extLst>
          </p:cNvPr>
          <p:cNvSpPr txBox="1"/>
          <p:nvPr/>
        </p:nvSpPr>
        <p:spPr>
          <a:xfrm>
            <a:off x="228121" y="857673"/>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38" name="Google Shape;268;p33">
            <a:extLst>
              <a:ext uri="{FF2B5EF4-FFF2-40B4-BE49-F238E27FC236}">
                <a16:creationId xmlns:a16="http://schemas.microsoft.com/office/drawing/2014/main" id="{1B25B748-E383-4BEE-AC92-22A0170E95F9}"/>
              </a:ext>
            </a:extLst>
          </p:cNvPr>
          <p:cNvSpPr/>
          <p:nvPr/>
        </p:nvSpPr>
        <p:spPr>
          <a:xfrm>
            <a:off x="397487" y="1737865"/>
            <a:ext cx="2204291" cy="3926280"/>
          </a:xfrm>
          <a:prstGeom prst="rect">
            <a:avLst/>
          </a:prstGeom>
          <a:noFill/>
          <a:ln>
            <a:noFill/>
          </a:ln>
        </p:spPr>
        <p:txBody>
          <a:bodyPr spcFirstLastPara="1" wrap="square" lIns="121900" tIns="121900" rIns="121900" bIns="121900" anchor="ctr" anchorCtr="0">
            <a:noAutofit/>
          </a:bodyPr>
          <a:lstStyle/>
          <a:p>
            <a:pPr algn="ctr"/>
            <a:r>
              <a:rPr lang="en" sz="1333" dirty="0">
                <a:solidFill>
                  <a:srgbClr val="A7A4BC"/>
                </a:solidFill>
                <a:latin typeface="Muli"/>
                <a:ea typeface="Muli"/>
                <a:cs typeface="Muli"/>
                <a:sym typeface="Muli"/>
              </a:rPr>
              <a:t>Place your screenshot here</a:t>
            </a:r>
            <a:endParaRPr sz="1333" dirty="0">
              <a:solidFill>
                <a:srgbClr val="A7A4BC"/>
              </a:solidFill>
              <a:latin typeface="Muli"/>
              <a:ea typeface="Muli"/>
              <a:cs typeface="Muli"/>
              <a:sym typeface="Muli"/>
            </a:endParaRPr>
          </a:p>
        </p:txBody>
      </p:sp>
      <p:grpSp>
        <p:nvGrpSpPr>
          <p:cNvPr id="39" name="Google Shape;270;p33">
            <a:extLst>
              <a:ext uri="{FF2B5EF4-FFF2-40B4-BE49-F238E27FC236}">
                <a16:creationId xmlns:a16="http://schemas.microsoft.com/office/drawing/2014/main" id="{3179BA06-BC83-49A1-A143-93C304211524}"/>
              </a:ext>
            </a:extLst>
          </p:cNvPr>
          <p:cNvGrpSpPr/>
          <p:nvPr/>
        </p:nvGrpSpPr>
        <p:grpSpPr>
          <a:xfrm>
            <a:off x="318655" y="1381331"/>
            <a:ext cx="2598512" cy="4827806"/>
            <a:chOff x="2547150" y="238125"/>
            <a:chExt cx="2525675" cy="5238750"/>
          </a:xfrm>
        </p:grpSpPr>
        <p:sp>
          <p:nvSpPr>
            <p:cNvPr id="40" name="Google Shape;271;p33">
              <a:extLst>
                <a:ext uri="{FF2B5EF4-FFF2-40B4-BE49-F238E27FC236}">
                  <a16:creationId xmlns:a16="http://schemas.microsoft.com/office/drawing/2014/main" id="{DE1F4BBD-9D2B-454B-BD5B-4E50B554B7B7}"/>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41" name="Google Shape;272;p33">
              <a:extLst>
                <a:ext uri="{FF2B5EF4-FFF2-40B4-BE49-F238E27FC236}">
                  <a16:creationId xmlns:a16="http://schemas.microsoft.com/office/drawing/2014/main" id="{FBD75CBD-F13B-4896-93A5-7317C50744F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2" name="Google Shape;273;p33">
              <a:extLst>
                <a:ext uri="{FF2B5EF4-FFF2-40B4-BE49-F238E27FC236}">
                  <a16:creationId xmlns:a16="http://schemas.microsoft.com/office/drawing/2014/main" id="{6C5A03CB-C783-4330-9CCB-E37F0B15B7FB}"/>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3" name="Google Shape;274;p33">
              <a:extLst>
                <a:ext uri="{FF2B5EF4-FFF2-40B4-BE49-F238E27FC236}">
                  <a16:creationId xmlns:a16="http://schemas.microsoft.com/office/drawing/2014/main" id="{6249E968-8E71-4E81-9F19-1CAC154AACD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9" name="Picture 8">
            <a:extLst>
              <a:ext uri="{FF2B5EF4-FFF2-40B4-BE49-F238E27FC236}">
                <a16:creationId xmlns:a16="http://schemas.microsoft.com/office/drawing/2014/main" id="{2CDD7DBC-7ED2-4A08-9D21-E1D7CD92D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1" y="1814717"/>
            <a:ext cx="2506864" cy="3952396"/>
          </a:xfrm>
          <a:prstGeom prst="rect">
            <a:avLst/>
          </a:prstGeom>
        </p:spPr>
      </p:pic>
      <p:sp>
        <p:nvSpPr>
          <p:cNvPr id="44" name="Google Shape;268;p33">
            <a:extLst>
              <a:ext uri="{FF2B5EF4-FFF2-40B4-BE49-F238E27FC236}">
                <a16:creationId xmlns:a16="http://schemas.microsoft.com/office/drawing/2014/main" id="{C429EACF-DA49-4AF8-A480-127FEBC2306E}"/>
              </a:ext>
            </a:extLst>
          </p:cNvPr>
          <p:cNvSpPr/>
          <p:nvPr/>
        </p:nvSpPr>
        <p:spPr>
          <a:xfrm>
            <a:off x="2917167" y="1702251"/>
            <a:ext cx="2204291" cy="3926280"/>
          </a:xfrm>
          <a:prstGeom prst="rect">
            <a:avLst/>
          </a:prstGeom>
          <a:noFill/>
          <a:ln>
            <a:noFill/>
          </a:ln>
        </p:spPr>
        <p:txBody>
          <a:bodyPr spcFirstLastPara="1" wrap="square" lIns="121900" tIns="121900" rIns="121900" bIns="121900" anchor="ctr" anchorCtr="0">
            <a:noAutofit/>
          </a:bodyPr>
          <a:lstStyle/>
          <a:p>
            <a:pPr algn="ctr"/>
            <a:endParaRPr sz="1333" dirty="0">
              <a:solidFill>
                <a:srgbClr val="A7A4BC"/>
              </a:solidFill>
              <a:latin typeface="Muli"/>
              <a:ea typeface="Muli"/>
              <a:cs typeface="Muli"/>
              <a:sym typeface="Muli"/>
            </a:endParaRPr>
          </a:p>
        </p:txBody>
      </p:sp>
      <p:grpSp>
        <p:nvGrpSpPr>
          <p:cNvPr id="45" name="Google Shape;270;p33">
            <a:extLst>
              <a:ext uri="{FF2B5EF4-FFF2-40B4-BE49-F238E27FC236}">
                <a16:creationId xmlns:a16="http://schemas.microsoft.com/office/drawing/2014/main" id="{0A2AC3D3-709A-4CE5-9042-6946DBAC45A4}"/>
              </a:ext>
            </a:extLst>
          </p:cNvPr>
          <p:cNvGrpSpPr/>
          <p:nvPr/>
        </p:nvGrpSpPr>
        <p:grpSpPr>
          <a:xfrm>
            <a:off x="3229266" y="1345717"/>
            <a:ext cx="2753251" cy="4827806"/>
            <a:chOff x="2547150" y="238125"/>
            <a:chExt cx="2525675" cy="5238750"/>
          </a:xfrm>
        </p:grpSpPr>
        <p:sp>
          <p:nvSpPr>
            <p:cNvPr id="46" name="Google Shape;271;p33">
              <a:extLst>
                <a:ext uri="{FF2B5EF4-FFF2-40B4-BE49-F238E27FC236}">
                  <a16:creationId xmlns:a16="http://schemas.microsoft.com/office/drawing/2014/main" id="{BF9042B8-DA6C-47F6-8FD5-9084C081C8E9}"/>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47" name="Google Shape;272;p33">
              <a:extLst>
                <a:ext uri="{FF2B5EF4-FFF2-40B4-BE49-F238E27FC236}">
                  <a16:creationId xmlns:a16="http://schemas.microsoft.com/office/drawing/2014/main" id="{2242D4DD-0986-47E0-AD63-8174494885AB}"/>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8" name="Google Shape;273;p33">
              <a:extLst>
                <a:ext uri="{FF2B5EF4-FFF2-40B4-BE49-F238E27FC236}">
                  <a16:creationId xmlns:a16="http://schemas.microsoft.com/office/drawing/2014/main" id="{E35C9872-533D-4178-8D0B-1BE246A1117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9" name="Google Shape;274;p33">
              <a:extLst>
                <a:ext uri="{FF2B5EF4-FFF2-40B4-BE49-F238E27FC236}">
                  <a16:creationId xmlns:a16="http://schemas.microsoft.com/office/drawing/2014/main" id="{33ADE6E8-D367-45F2-B24D-73E747D147F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2" name="Picture 11" descr="A screenshot of a cell phone&#10;&#10;Description automatically generated">
            <a:extLst>
              <a:ext uri="{FF2B5EF4-FFF2-40B4-BE49-F238E27FC236}">
                <a16:creationId xmlns:a16="http://schemas.microsoft.com/office/drawing/2014/main" id="{D30CCE60-BB6E-4E1D-865F-4981A4E5A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177" y="1779104"/>
            <a:ext cx="2655685" cy="3952395"/>
          </a:xfrm>
          <a:prstGeom prst="rect">
            <a:avLst/>
          </a:prstGeom>
        </p:spPr>
      </p:pic>
      <p:sp>
        <p:nvSpPr>
          <p:cNvPr id="51" name="TextBox 50">
            <a:extLst>
              <a:ext uri="{FF2B5EF4-FFF2-40B4-BE49-F238E27FC236}">
                <a16:creationId xmlns:a16="http://schemas.microsoft.com/office/drawing/2014/main" id="{FE77D570-D239-47C5-B8E6-DA47E8F77EA5}"/>
              </a:ext>
            </a:extLst>
          </p:cNvPr>
          <p:cNvSpPr txBox="1"/>
          <p:nvPr/>
        </p:nvSpPr>
        <p:spPr>
          <a:xfrm>
            <a:off x="5814186" y="2900786"/>
            <a:ext cx="914400" cy="1600438"/>
          </a:xfrm>
          <a:prstGeom prst="rect">
            <a:avLst/>
          </a:prstGeom>
          <a:noFill/>
        </p:spPr>
        <p:txBody>
          <a:bodyPr wrap="square" rtlCol="0">
            <a:spAutoFit/>
          </a:bodyPr>
          <a:lstStyle/>
          <a:p>
            <a:r>
              <a:rPr lang="id-ID" sz="9800" dirty="0">
                <a:solidFill>
                  <a:srgbClr val="81B444"/>
                </a:solidFill>
                <a:latin typeface="Courier New" panose="02070309020205020404" pitchFamily="49" charset="0"/>
                <a:cs typeface="Courier New" panose="02070309020205020404" pitchFamily="49" charset="0"/>
              </a:rPr>
              <a:t>}</a:t>
            </a:r>
          </a:p>
        </p:txBody>
      </p:sp>
      <p:sp>
        <p:nvSpPr>
          <p:cNvPr id="53" name="TextBox 52">
            <a:extLst>
              <a:ext uri="{FF2B5EF4-FFF2-40B4-BE49-F238E27FC236}">
                <a16:creationId xmlns:a16="http://schemas.microsoft.com/office/drawing/2014/main" id="{2CEC5997-8F95-4EF8-91D6-AE869DE7ABC5}"/>
              </a:ext>
            </a:extLst>
          </p:cNvPr>
          <p:cNvSpPr txBox="1"/>
          <p:nvPr/>
        </p:nvSpPr>
        <p:spPr>
          <a:xfrm>
            <a:off x="6774306" y="3485743"/>
            <a:ext cx="2179195" cy="369332"/>
          </a:xfrm>
          <a:prstGeom prst="rect">
            <a:avLst/>
          </a:prstGeom>
          <a:noFill/>
        </p:spPr>
        <p:txBody>
          <a:bodyPr wrap="square" rtlCol="0">
            <a:spAutoFit/>
          </a:bodyPr>
          <a:lstStyle/>
          <a:p>
            <a:r>
              <a:rPr lang="id-ID" dirty="0">
                <a:highlight>
                  <a:srgbClr val="2899E5"/>
                </a:highlight>
                <a:latin typeface="Lora Medium Italic" pitchFamily="2" charset="0"/>
              </a:rPr>
              <a:t>Tampilan awal bot</a:t>
            </a:r>
          </a:p>
        </p:txBody>
      </p:sp>
      <p:sp>
        <p:nvSpPr>
          <p:cNvPr id="54" name="Rectangle 53">
            <a:extLst>
              <a:ext uri="{FF2B5EF4-FFF2-40B4-BE49-F238E27FC236}">
                <a16:creationId xmlns:a16="http://schemas.microsoft.com/office/drawing/2014/main" id="{E7CE307F-E93E-48DC-A040-EDAA3236DCE0}"/>
              </a:ext>
            </a:extLst>
          </p:cNvPr>
          <p:cNvSpPr/>
          <p:nvPr/>
        </p:nvSpPr>
        <p:spPr>
          <a:xfrm>
            <a:off x="7319266" y="3855075"/>
            <a:ext cx="1634235" cy="338554"/>
          </a:xfrm>
          <a:prstGeom prst="rect">
            <a:avLst/>
          </a:prstGeom>
        </p:spPr>
        <p:txBody>
          <a:bodyPr wrap="square">
            <a:spAutoFit/>
          </a:bodyPr>
          <a:lstStyle/>
          <a:p>
            <a:r>
              <a:rPr lang="id-ID" sz="1600" dirty="0">
                <a:highlight>
                  <a:srgbClr val="2899E5"/>
                </a:highlight>
                <a:latin typeface="Lora Medium Italic" pitchFamily="2" charset="0"/>
              </a:rPr>
              <a:t>pada pengguna</a:t>
            </a:r>
            <a:endParaRPr lang="id-ID" sz="1600" dirty="0"/>
          </a:p>
        </p:txBody>
      </p:sp>
    </p:spTree>
    <p:extLst>
      <p:ext uri="{BB962C8B-B14F-4D97-AF65-F5344CB8AC3E}">
        <p14:creationId xmlns:p14="http://schemas.microsoft.com/office/powerpoint/2010/main" val="292368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A2B6176-BA1D-484D-8411-50625DF1E045}"/>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7" name="TextBox 6">
            <a:extLst>
              <a:ext uri="{FF2B5EF4-FFF2-40B4-BE49-F238E27FC236}">
                <a16:creationId xmlns:a16="http://schemas.microsoft.com/office/drawing/2014/main" id="{7B1AE69A-609E-460F-924A-DD3D9236E343}"/>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51" name="TextBox 50">
            <a:extLst>
              <a:ext uri="{FF2B5EF4-FFF2-40B4-BE49-F238E27FC236}">
                <a16:creationId xmlns:a16="http://schemas.microsoft.com/office/drawing/2014/main" id="{FE77D570-D239-47C5-B8E6-DA47E8F77EA5}"/>
              </a:ext>
            </a:extLst>
          </p:cNvPr>
          <p:cNvSpPr txBox="1"/>
          <p:nvPr/>
        </p:nvSpPr>
        <p:spPr>
          <a:xfrm rot="5400000">
            <a:off x="112422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22" name="Google Shape;270;p33">
            <a:extLst>
              <a:ext uri="{FF2B5EF4-FFF2-40B4-BE49-F238E27FC236}">
                <a16:creationId xmlns:a16="http://schemas.microsoft.com/office/drawing/2014/main" id="{037FBA15-0DEF-4462-A51D-7A81C814371A}"/>
              </a:ext>
            </a:extLst>
          </p:cNvPr>
          <p:cNvGrpSpPr/>
          <p:nvPr/>
        </p:nvGrpSpPr>
        <p:grpSpPr>
          <a:xfrm>
            <a:off x="318655" y="697840"/>
            <a:ext cx="2527415" cy="4697120"/>
            <a:chOff x="2547150" y="238125"/>
            <a:chExt cx="2525675" cy="5238750"/>
          </a:xfrm>
        </p:grpSpPr>
        <p:sp>
          <p:nvSpPr>
            <p:cNvPr id="23" name="Google Shape;271;p33">
              <a:extLst>
                <a:ext uri="{FF2B5EF4-FFF2-40B4-BE49-F238E27FC236}">
                  <a16:creationId xmlns:a16="http://schemas.microsoft.com/office/drawing/2014/main" id="{BE9D8647-EE8E-4F76-9792-8A14D92BBBFD}"/>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4" name="Google Shape;272;p33">
              <a:extLst>
                <a:ext uri="{FF2B5EF4-FFF2-40B4-BE49-F238E27FC236}">
                  <a16:creationId xmlns:a16="http://schemas.microsoft.com/office/drawing/2014/main" id="{CD6498BE-D0D3-461D-BDE8-C7AB50ED02C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5" name="Google Shape;273;p33">
              <a:extLst>
                <a:ext uri="{FF2B5EF4-FFF2-40B4-BE49-F238E27FC236}">
                  <a16:creationId xmlns:a16="http://schemas.microsoft.com/office/drawing/2014/main" id="{C60F5842-C655-410F-AD69-6F89E11E838C}"/>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6" name="Google Shape;274;p33">
              <a:extLst>
                <a:ext uri="{FF2B5EF4-FFF2-40B4-BE49-F238E27FC236}">
                  <a16:creationId xmlns:a16="http://schemas.microsoft.com/office/drawing/2014/main" id="{CD5E01D4-2FAF-4AD2-9ACE-612D063F0D69}"/>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4" name="Picture 3" descr="A screenshot of a cell phone&#10;&#10;Description automatically generated">
            <a:extLst>
              <a:ext uri="{FF2B5EF4-FFF2-40B4-BE49-F238E27FC236}">
                <a16:creationId xmlns:a16="http://schemas.microsoft.com/office/drawing/2014/main" id="{1488334C-C042-45C8-86C9-D912BCDF9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08" y="1131226"/>
            <a:ext cx="2409459" cy="3837938"/>
          </a:xfrm>
          <a:prstGeom prst="rect">
            <a:avLst/>
          </a:prstGeom>
        </p:spPr>
      </p:pic>
      <p:sp>
        <p:nvSpPr>
          <p:cNvPr id="30" name="TextBox 29">
            <a:extLst>
              <a:ext uri="{FF2B5EF4-FFF2-40B4-BE49-F238E27FC236}">
                <a16:creationId xmlns:a16="http://schemas.microsoft.com/office/drawing/2014/main" id="{078E0550-45BE-4793-B7D7-38B5BC008C1D}"/>
              </a:ext>
            </a:extLst>
          </p:cNvPr>
          <p:cNvSpPr txBox="1"/>
          <p:nvPr/>
        </p:nvSpPr>
        <p:spPr>
          <a:xfrm>
            <a:off x="318655" y="5731991"/>
            <a:ext cx="2527415" cy="338554"/>
          </a:xfrm>
          <a:prstGeom prst="rect">
            <a:avLst/>
          </a:prstGeom>
          <a:noFill/>
        </p:spPr>
        <p:txBody>
          <a:bodyPr wrap="square" rtlCol="0">
            <a:spAutoFit/>
          </a:bodyPr>
          <a:lstStyle/>
          <a:p>
            <a:r>
              <a:rPr lang="id-ID" sz="1600" dirty="0">
                <a:highlight>
                  <a:srgbClr val="2899E5"/>
                </a:highlight>
                <a:latin typeface="Lora Medium Italic" pitchFamily="2" charset="0"/>
              </a:rPr>
              <a:t>Sub Menu Kabar Terbaru</a:t>
            </a:r>
          </a:p>
        </p:txBody>
      </p:sp>
      <p:sp>
        <p:nvSpPr>
          <p:cNvPr id="31" name="TextBox 30">
            <a:extLst>
              <a:ext uri="{FF2B5EF4-FFF2-40B4-BE49-F238E27FC236}">
                <a16:creationId xmlns:a16="http://schemas.microsoft.com/office/drawing/2014/main" id="{DA50AA31-322A-476B-8DD6-D6D37F2E5333}"/>
              </a:ext>
            </a:extLst>
          </p:cNvPr>
          <p:cNvSpPr txBox="1"/>
          <p:nvPr/>
        </p:nvSpPr>
        <p:spPr>
          <a:xfrm rot="5400000">
            <a:off x="404014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32" name="Google Shape;270;p33">
            <a:extLst>
              <a:ext uri="{FF2B5EF4-FFF2-40B4-BE49-F238E27FC236}">
                <a16:creationId xmlns:a16="http://schemas.microsoft.com/office/drawing/2014/main" id="{2C315755-0341-4047-8FCE-CB25CDB6873F}"/>
              </a:ext>
            </a:extLst>
          </p:cNvPr>
          <p:cNvGrpSpPr/>
          <p:nvPr/>
        </p:nvGrpSpPr>
        <p:grpSpPr>
          <a:xfrm>
            <a:off x="3234575" y="697840"/>
            <a:ext cx="2527415" cy="4697120"/>
            <a:chOff x="2547150" y="238125"/>
            <a:chExt cx="2525675" cy="5238750"/>
          </a:xfrm>
        </p:grpSpPr>
        <p:sp>
          <p:nvSpPr>
            <p:cNvPr id="33" name="Google Shape;271;p33">
              <a:extLst>
                <a:ext uri="{FF2B5EF4-FFF2-40B4-BE49-F238E27FC236}">
                  <a16:creationId xmlns:a16="http://schemas.microsoft.com/office/drawing/2014/main" id="{AD100D79-8294-4F70-9B44-73DC8AE579A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34" name="Google Shape;272;p33">
              <a:extLst>
                <a:ext uri="{FF2B5EF4-FFF2-40B4-BE49-F238E27FC236}">
                  <a16:creationId xmlns:a16="http://schemas.microsoft.com/office/drawing/2014/main" id="{E13DA4C0-BBD5-4DB4-AEDD-95FD6C32C059}"/>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35" name="Google Shape;273;p33">
              <a:extLst>
                <a:ext uri="{FF2B5EF4-FFF2-40B4-BE49-F238E27FC236}">
                  <a16:creationId xmlns:a16="http://schemas.microsoft.com/office/drawing/2014/main" id="{1FF5FD87-2358-458C-9A7E-7D173FB6A57E}"/>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36" name="Google Shape;274;p33">
              <a:extLst>
                <a:ext uri="{FF2B5EF4-FFF2-40B4-BE49-F238E27FC236}">
                  <a16:creationId xmlns:a16="http://schemas.microsoft.com/office/drawing/2014/main" id="{50DE035E-D6BC-459F-809E-D5752F79BC92}"/>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50" name="Picture 49">
            <a:extLst>
              <a:ext uri="{FF2B5EF4-FFF2-40B4-BE49-F238E27FC236}">
                <a16:creationId xmlns:a16="http://schemas.microsoft.com/office/drawing/2014/main" id="{CB62E10E-247D-489E-9883-8FBEF0413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93628" y="1129582"/>
            <a:ext cx="2409459" cy="3841226"/>
          </a:xfrm>
          <a:prstGeom prst="rect">
            <a:avLst/>
          </a:prstGeom>
        </p:spPr>
      </p:pic>
      <p:sp>
        <p:nvSpPr>
          <p:cNvPr id="52" name="TextBox 51">
            <a:extLst>
              <a:ext uri="{FF2B5EF4-FFF2-40B4-BE49-F238E27FC236}">
                <a16:creationId xmlns:a16="http://schemas.microsoft.com/office/drawing/2014/main" id="{ADBC9946-0688-4BAE-8868-5C24980E282E}"/>
              </a:ext>
            </a:extLst>
          </p:cNvPr>
          <p:cNvSpPr txBox="1"/>
          <p:nvPr/>
        </p:nvSpPr>
        <p:spPr>
          <a:xfrm>
            <a:off x="3112198"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Kanal Berita Terbaru BPBD</a:t>
            </a:r>
          </a:p>
        </p:txBody>
      </p:sp>
      <p:sp>
        <p:nvSpPr>
          <p:cNvPr id="61" name="TextBox 60">
            <a:extLst>
              <a:ext uri="{FF2B5EF4-FFF2-40B4-BE49-F238E27FC236}">
                <a16:creationId xmlns:a16="http://schemas.microsoft.com/office/drawing/2014/main" id="{3A2995CC-FAA6-49EC-8157-8A7F9F57AFD2}"/>
              </a:ext>
            </a:extLst>
          </p:cNvPr>
          <p:cNvSpPr txBox="1"/>
          <p:nvPr/>
        </p:nvSpPr>
        <p:spPr>
          <a:xfrm rot="5400000">
            <a:off x="7096676"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62" name="Google Shape;270;p33">
            <a:extLst>
              <a:ext uri="{FF2B5EF4-FFF2-40B4-BE49-F238E27FC236}">
                <a16:creationId xmlns:a16="http://schemas.microsoft.com/office/drawing/2014/main" id="{A6BC4ACA-46D4-4502-AF80-58B2D06A8371}"/>
              </a:ext>
            </a:extLst>
          </p:cNvPr>
          <p:cNvGrpSpPr/>
          <p:nvPr/>
        </p:nvGrpSpPr>
        <p:grpSpPr>
          <a:xfrm>
            <a:off x="6291108" y="697840"/>
            <a:ext cx="2527415" cy="4697120"/>
            <a:chOff x="2547150" y="238125"/>
            <a:chExt cx="2525675" cy="5238750"/>
          </a:xfrm>
        </p:grpSpPr>
        <p:sp>
          <p:nvSpPr>
            <p:cNvPr id="63" name="Google Shape;271;p33">
              <a:extLst>
                <a:ext uri="{FF2B5EF4-FFF2-40B4-BE49-F238E27FC236}">
                  <a16:creationId xmlns:a16="http://schemas.microsoft.com/office/drawing/2014/main" id="{214CC479-A1DC-4C89-8F71-FC78A4D01475}"/>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64" name="Google Shape;272;p33">
              <a:extLst>
                <a:ext uri="{FF2B5EF4-FFF2-40B4-BE49-F238E27FC236}">
                  <a16:creationId xmlns:a16="http://schemas.microsoft.com/office/drawing/2014/main" id="{76B833D0-3228-44D2-BDF2-D5202FF92EEA}"/>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65" name="Google Shape;273;p33">
              <a:extLst>
                <a:ext uri="{FF2B5EF4-FFF2-40B4-BE49-F238E27FC236}">
                  <a16:creationId xmlns:a16="http://schemas.microsoft.com/office/drawing/2014/main" id="{83C90AA7-6228-457D-92AF-0F5B328EFBA8}"/>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66" name="Google Shape;274;p33">
              <a:extLst>
                <a:ext uri="{FF2B5EF4-FFF2-40B4-BE49-F238E27FC236}">
                  <a16:creationId xmlns:a16="http://schemas.microsoft.com/office/drawing/2014/main" id="{134EC276-B9EF-4B1D-A90A-873A2DDE12A7}"/>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67" name="Picture 66">
            <a:extLst>
              <a:ext uri="{FF2B5EF4-FFF2-40B4-BE49-F238E27FC236}">
                <a16:creationId xmlns:a16="http://schemas.microsoft.com/office/drawing/2014/main" id="{B815E90E-F141-4EDB-A662-305F7B043C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50161" y="1135489"/>
            <a:ext cx="2409459" cy="3829412"/>
          </a:xfrm>
          <a:prstGeom prst="rect">
            <a:avLst/>
          </a:prstGeom>
        </p:spPr>
      </p:pic>
      <p:sp>
        <p:nvSpPr>
          <p:cNvPr id="68" name="TextBox 67">
            <a:extLst>
              <a:ext uri="{FF2B5EF4-FFF2-40B4-BE49-F238E27FC236}">
                <a16:creationId xmlns:a16="http://schemas.microsoft.com/office/drawing/2014/main" id="{9127602B-BF63-4E8B-B1F1-3579FD4D572C}"/>
              </a:ext>
            </a:extLst>
          </p:cNvPr>
          <p:cNvSpPr txBox="1"/>
          <p:nvPr/>
        </p:nvSpPr>
        <p:spPr>
          <a:xfrm>
            <a:off x="6168731"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Kilas Info Cuaca</a:t>
            </a:r>
          </a:p>
        </p:txBody>
      </p:sp>
    </p:spTree>
    <p:extLst>
      <p:ext uri="{BB962C8B-B14F-4D97-AF65-F5344CB8AC3E}">
        <p14:creationId xmlns:p14="http://schemas.microsoft.com/office/powerpoint/2010/main" val="3115159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990A-B0C0-4F07-85FB-82649C0AF951}"/>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3" name="TextBox 2">
            <a:extLst>
              <a:ext uri="{FF2B5EF4-FFF2-40B4-BE49-F238E27FC236}">
                <a16:creationId xmlns:a16="http://schemas.microsoft.com/office/drawing/2014/main" id="{3C55B2CF-B334-4F4C-BAFF-0E496DD34C3F}"/>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4" name="TextBox 3">
            <a:extLst>
              <a:ext uri="{FF2B5EF4-FFF2-40B4-BE49-F238E27FC236}">
                <a16:creationId xmlns:a16="http://schemas.microsoft.com/office/drawing/2014/main" id="{01C3CA79-4677-4288-9785-8D475B536A9F}"/>
              </a:ext>
            </a:extLst>
          </p:cNvPr>
          <p:cNvSpPr txBox="1"/>
          <p:nvPr/>
        </p:nvSpPr>
        <p:spPr>
          <a:xfrm rot="5400000">
            <a:off x="112422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5" name="Google Shape;270;p33">
            <a:extLst>
              <a:ext uri="{FF2B5EF4-FFF2-40B4-BE49-F238E27FC236}">
                <a16:creationId xmlns:a16="http://schemas.microsoft.com/office/drawing/2014/main" id="{3A17BDD4-37FE-4BB6-BEFD-AA7BF2E7179A}"/>
              </a:ext>
            </a:extLst>
          </p:cNvPr>
          <p:cNvGrpSpPr/>
          <p:nvPr/>
        </p:nvGrpSpPr>
        <p:grpSpPr>
          <a:xfrm>
            <a:off x="318655" y="697840"/>
            <a:ext cx="2527415" cy="4697120"/>
            <a:chOff x="2547150" y="238125"/>
            <a:chExt cx="2525675" cy="5238750"/>
          </a:xfrm>
        </p:grpSpPr>
        <p:sp>
          <p:nvSpPr>
            <p:cNvPr id="6" name="Google Shape;271;p33">
              <a:extLst>
                <a:ext uri="{FF2B5EF4-FFF2-40B4-BE49-F238E27FC236}">
                  <a16:creationId xmlns:a16="http://schemas.microsoft.com/office/drawing/2014/main" id="{E49F5DB4-31EB-44D3-993E-DA5A8AF357D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7" name="Google Shape;272;p33">
              <a:extLst>
                <a:ext uri="{FF2B5EF4-FFF2-40B4-BE49-F238E27FC236}">
                  <a16:creationId xmlns:a16="http://schemas.microsoft.com/office/drawing/2014/main" id="{9D0DEA85-0722-41AE-9AEB-D59FA5C2F599}"/>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8" name="Google Shape;273;p33">
              <a:extLst>
                <a:ext uri="{FF2B5EF4-FFF2-40B4-BE49-F238E27FC236}">
                  <a16:creationId xmlns:a16="http://schemas.microsoft.com/office/drawing/2014/main" id="{42ADF0B4-4126-4E61-A05C-5A3127F7EA1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9" name="Google Shape;274;p33">
              <a:extLst>
                <a:ext uri="{FF2B5EF4-FFF2-40B4-BE49-F238E27FC236}">
                  <a16:creationId xmlns:a16="http://schemas.microsoft.com/office/drawing/2014/main" id="{FCFADAA1-434A-4B6D-808F-76449F135F3F}"/>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0" name="Picture 9">
            <a:extLst>
              <a:ext uri="{FF2B5EF4-FFF2-40B4-BE49-F238E27FC236}">
                <a16:creationId xmlns:a16="http://schemas.microsoft.com/office/drawing/2014/main" id="{CC57F061-49ED-49C2-B8C9-EFFE7D9A11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708" y="1119495"/>
            <a:ext cx="2409459" cy="3861400"/>
          </a:xfrm>
          <a:prstGeom prst="rect">
            <a:avLst/>
          </a:prstGeom>
        </p:spPr>
      </p:pic>
      <p:sp>
        <p:nvSpPr>
          <p:cNvPr id="11" name="TextBox 10">
            <a:extLst>
              <a:ext uri="{FF2B5EF4-FFF2-40B4-BE49-F238E27FC236}">
                <a16:creationId xmlns:a16="http://schemas.microsoft.com/office/drawing/2014/main" id="{D29974A0-F149-4C41-A849-92BC144F499D}"/>
              </a:ext>
            </a:extLst>
          </p:cNvPr>
          <p:cNvSpPr txBox="1"/>
          <p:nvPr/>
        </p:nvSpPr>
        <p:spPr>
          <a:xfrm>
            <a:off x="318655" y="5731991"/>
            <a:ext cx="2527415"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a:t>
            </a:r>
            <a:r>
              <a:rPr lang="id-ID" sz="1600" dirty="0" err="1">
                <a:highlight>
                  <a:srgbClr val="2899E5"/>
                </a:highlight>
                <a:latin typeface="Lora Medium Italic" pitchFamily="2" charset="0"/>
              </a:rPr>
              <a:t>Website</a:t>
            </a:r>
            <a:endParaRPr lang="id-ID" sz="1600" dirty="0">
              <a:highlight>
                <a:srgbClr val="2899E5"/>
              </a:highlight>
              <a:latin typeface="Lora Medium Italic" pitchFamily="2" charset="0"/>
            </a:endParaRPr>
          </a:p>
        </p:txBody>
      </p:sp>
      <p:sp>
        <p:nvSpPr>
          <p:cNvPr id="12" name="TextBox 11">
            <a:extLst>
              <a:ext uri="{FF2B5EF4-FFF2-40B4-BE49-F238E27FC236}">
                <a16:creationId xmlns:a16="http://schemas.microsoft.com/office/drawing/2014/main" id="{F7C3F3C5-0F21-4BA7-9AD3-6487375A8EC0}"/>
              </a:ext>
            </a:extLst>
          </p:cNvPr>
          <p:cNvSpPr txBox="1"/>
          <p:nvPr/>
        </p:nvSpPr>
        <p:spPr>
          <a:xfrm rot="5400000">
            <a:off x="404014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13" name="Google Shape;270;p33">
            <a:extLst>
              <a:ext uri="{FF2B5EF4-FFF2-40B4-BE49-F238E27FC236}">
                <a16:creationId xmlns:a16="http://schemas.microsoft.com/office/drawing/2014/main" id="{0A5558C7-0C23-4E9B-A10A-F0C8541FA4AD}"/>
              </a:ext>
            </a:extLst>
          </p:cNvPr>
          <p:cNvGrpSpPr/>
          <p:nvPr/>
        </p:nvGrpSpPr>
        <p:grpSpPr>
          <a:xfrm>
            <a:off x="3234575" y="697840"/>
            <a:ext cx="2527415" cy="4697120"/>
            <a:chOff x="2547150" y="238125"/>
            <a:chExt cx="2525675" cy="5238750"/>
          </a:xfrm>
        </p:grpSpPr>
        <p:sp>
          <p:nvSpPr>
            <p:cNvPr id="14" name="Google Shape;271;p33">
              <a:extLst>
                <a:ext uri="{FF2B5EF4-FFF2-40B4-BE49-F238E27FC236}">
                  <a16:creationId xmlns:a16="http://schemas.microsoft.com/office/drawing/2014/main" id="{2778A223-538B-4965-885D-22D26B8357C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15" name="Google Shape;272;p33">
              <a:extLst>
                <a:ext uri="{FF2B5EF4-FFF2-40B4-BE49-F238E27FC236}">
                  <a16:creationId xmlns:a16="http://schemas.microsoft.com/office/drawing/2014/main" id="{F7BD6DCE-E675-4861-AD24-F16BEABD264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16" name="Google Shape;273;p33">
              <a:extLst>
                <a:ext uri="{FF2B5EF4-FFF2-40B4-BE49-F238E27FC236}">
                  <a16:creationId xmlns:a16="http://schemas.microsoft.com/office/drawing/2014/main" id="{66B85257-5228-4F82-A0F8-4DCD9540FA94}"/>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17" name="Google Shape;274;p33">
              <a:extLst>
                <a:ext uri="{FF2B5EF4-FFF2-40B4-BE49-F238E27FC236}">
                  <a16:creationId xmlns:a16="http://schemas.microsoft.com/office/drawing/2014/main" id="{A2DBC174-366A-4CE5-A59B-B20D04F468A4}"/>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8" name="Picture 17">
            <a:extLst>
              <a:ext uri="{FF2B5EF4-FFF2-40B4-BE49-F238E27FC236}">
                <a16:creationId xmlns:a16="http://schemas.microsoft.com/office/drawing/2014/main" id="{95A2C1C7-3B06-4A1A-966F-68D0CECD0C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93628" y="1119494"/>
            <a:ext cx="2409459" cy="3861402"/>
          </a:xfrm>
          <a:prstGeom prst="rect">
            <a:avLst/>
          </a:prstGeom>
        </p:spPr>
      </p:pic>
      <p:sp>
        <p:nvSpPr>
          <p:cNvPr id="19" name="TextBox 18">
            <a:extLst>
              <a:ext uri="{FF2B5EF4-FFF2-40B4-BE49-F238E27FC236}">
                <a16:creationId xmlns:a16="http://schemas.microsoft.com/office/drawing/2014/main" id="{D88E6B80-2A09-42D7-B243-6B2D6D462FB2}"/>
              </a:ext>
            </a:extLst>
          </p:cNvPr>
          <p:cNvSpPr txBox="1"/>
          <p:nvPr/>
        </p:nvSpPr>
        <p:spPr>
          <a:xfrm>
            <a:off x="3112198"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Sosial Media</a:t>
            </a:r>
          </a:p>
        </p:txBody>
      </p:sp>
      <p:sp>
        <p:nvSpPr>
          <p:cNvPr id="20" name="TextBox 19">
            <a:extLst>
              <a:ext uri="{FF2B5EF4-FFF2-40B4-BE49-F238E27FC236}">
                <a16:creationId xmlns:a16="http://schemas.microsoft.com/office/drawing/2014/main" id="{137C7AAF-6A7A-4A4A-BD67-C26E949F3439}"/>
              </a:ext>
            </a:extLst>
          </p:cNvPr>
          <p:cNvSpPr txBox="1"/>
          <p:nvPr/>
        </p:nvSpPr>
        <p:spPr>
          <a:xfrm rot="5400000">
            <a:off x="7096676"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21" name="Google Shape;270;p33">
            <a:extLst>
              <a:ext uri="{FF2B5EF4-FFF2-40B4-BE49-F238E27FC236}">
                <a16:creationId xmlns:a16="http://schemas.microsoft.com/office/drawing/2014/main" id="{2AB7C64B-FBFB-4353-9F39-579B15B31B83}"/>
              </a:ext>
            </a:extLst>
          </p:cNvPr>
          <p:cNvGrpSpPr/>
          <p:nvPr/>
        </p:nvGrpSpPr>
        <p:grpSpPr>
          <a:xfrm>
            <a:off x="6291108" y="697840"/>
            <a:ext cx="2527415" cy="4697120"/>
            <a:chOff x="2547150" y="238125"/>
            <a:chExt cx="2525675" cy="5238750"/>
          </a:xfrm>
        </p:grpSpPr>
        <p:sp>
          <p:nvSpPr>
            <p:cNvPr id="22" name="Google Shape;271;p33">
              <a:extLst>
                <a:ext uri="{FF2B5EF4-FFF2-40B4-BE49-F238E27FC236}">
                  <a16:creationId xmlns:a16="http://schemas.microsoft.com/office/drawing/2014/main" id="{A4F78C2A-1216-42F0-9B7E-96A8D39C45E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3" name="Google Shape;272;p33">
              <a:extLst>
                <a:ext uri="{FF2B5EF4-FFF2-40B4-BE49-F238E27FC236}">
                  <a16:creationId xmlns:a16="http://schemas.microsoft.com/office/drawing/2014/main" id="{6FBDDBA8-8C15-4717-9ED3-9417684C94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4" name="Google Shape;273;p33">
              <a:extLst>
                <a:ext uri="{FF2B5EF4-FFF2-40B4-BE49-F238E27FC236}">
                  <a16:creationId xmlns:a16="http://schemas.microsoft.com/office/drawing/2014/main" id="{2DA9BBCF-0E7F-460B-92F6-65305D6EEB10}"/>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5" name="Google Shape;274;p33">
              <a:extLst>
                <a:ext uri="{FF2B5EF4-FFF2-40B4-BE49-F238E27FC236}">
                  <a16:creationId xmlns:a16="http://schemas.microsoft.com/office/drawing/2014/main" id="{E77FAF93-7568-4455-BAFC-DEFDBE89A4C5}"/>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26" name="Picture 25">
            <a:extLst>
              <a:ext uri="{FF2B5EF4-FFF2-40B4-BE49-F238E27FC236}">
                <a16:creationId xmlns:a16="http://schemas.microsoft.com/office/drawing/2014/main" id="{2261AF34-65FF-438A-A8F4-C3233B54B7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50161" y="1119495"/>
            <a:ext cx="2409459" cy="3861400"/>
          </a:xfrm>
          <a:prstGeom prst="rect">
            <a:avLst/>
          </a:prstGeom>
        </p:spPr>
      </p:pic>
      <p:sp>
        <p:nvSpPr>
          <p:cNvPr id="27" name="TextBox 26">
            <a:extLst>
              <a:ext uri="{FF2B5EF4-FFF2-40B4-BE49-F238E27FC236}">
                <a16:creationId xmlns:a16="http://schemas.microsoft.com/office/drawing/2014/main" id="{BC427701-B74B-40E2-9F29-CA0DDC8D514B}"/>
              </a:ext>
            </a:extLst>
          </p:cNvPr>
          <p:cNvSpPr txBox="1"/>
          <p:nvPr/>
        </p:nvSpPr>
        <p:spPr>
          <a:xfrm>
            <a:off x="6168731"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a:t>
            </a:r>
            <a:r>
              <a:rPr lang="id-ID" sz="1600" dirty="0" err="1">
                <a:highlight>
                  <a:srgbClr val="2899E5"/>
                </a:highlight>
                <a:latin typeface="Lora Medium Italic" pitchFamily="2" charset="0"/>
              </a:rPr>
              <a:t>Contact</a:t>
            </a:r>
            <a:endParaRPr lang="id-ID" sz="1600" dirty="0">
              <a:highlight>
                <a:srgbClr val="2899E5"/>
              </a:highlight>
              <a:latin typeface="Lora Medium Italic" pitchFamily="2" charset="0"/>
            </a:endParaRPr>
          </a:p>
        </p:txBody>
      </p:sp>
    </p:spTree>
    <p:extLst>
      <p:ext uri="{BB962C8B-B14F-4D97-AF65-F5344CB8AC3E}">
        <p14:creationId xmlns:p14="http://schemas.microsoft.com/office/powerpoint/2010/main" val="3164711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570</Words>
  <Application>Microsoft Office PowerPoint</Application>
  <PresentationFormat>Widescreen</PresentationFormat>
  <Paragraphs>66</Paragraphs>
  <Slides>12</Slides>
  <Notes>7</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25" baseType="lpstr">
      <vt:lpstr>Arial</vt:lpstr>
      <vt:lpstr>Book Antiqua</vt:lpstr>
      <vt:lpstr>Calibri</vt:lpstr>
      <vt:lpstr>Calibri Light</vt:lpstr>
      <vt:lpstr>Courier New</vt:lpstr>
      <vt:lpstr>Fira Code Medium</vt:lpstr>
      <vt:lpstr>Lora</vt:lpstr>
      <vt:lpstr>Lora Medium Italic</vt:lpstr>
      <vt:lpstr>Muli</vt:lpstr>
      <vt:lpstr>Poppins</vt:lpstr>
      <vt:lpstr>Poppins Thin</vt:lpstr>
      <vt:lpstr>Office Theme</vt:lpstr>
      <vt:lpstr>Visio</vt:lpstr>
      <vt:lpstr>Pengembangan Sistem Informasi Siaga Bencana di Kota Semarang Menggunakan Bot Telegram</vt:lpstr>
      <vt:lpstr>Pendahuluan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Sistem Informasi Siaga Bencana di Kota Semarang Menggunakan Bot Telegram</dc:title>
  <dc:creator>Prasojo Wahyu</dc:creator>
  <cp:lastModifiedBy>Prasojo Wahyu</cp:lastModifiedBy>
  <cp:revision>44</cp:revision>
  <dcterms:created xsi:type="dcterms:W3CDTF">2020-08-28T06:24:12Z</dcterms:created>
  <dcterms:modified xsi:type="dcterms:W3CDTF">2020-08-30T15:58:28Z</dcterms:modified>
</cp:coreProperties>
</file>